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0" r:id="rId2"/>
    <p:sldId id="268" r:id="rId3"/>
    <p:sldId id="275" r:id="rId4"/>
    <p:sldId id="368" r:id="rId5"/>
    <p:sldId id="367" r:id="rId6"/>
    <p:sldId id="3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5" autoAdjust="0"/>
    <p:restoredTop sz="78177" autoAdjust="0"/>
  </p:normalViewPr>
  <p:slideViewPr>
    <p:cSldViewPr>
      <p:cViewPr varScale="1">
        <p:scale>
          <a:sx n="56" d="100"/>
          <a:sy n="56" d="100"/>
        </p:scale>
        <p:origin x="376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=""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=""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2018/12/19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=""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3013" y="251520"/>
            <a:ext cx="5509187" cy="41318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54165"/>
            <a:ext cx="5486400" cy="41310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61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kern="12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4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kern="12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kern="12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8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latin typeface="+mj-lt"/>
              </a:rPr>
              <a:t>オープンデータリーダ</a:t>
            </a:r>
            <a:r>
              <a:rPr lang="ja-JP" altLang="en-US" dirty="0">
                <a:latin typeface="+mj-lt"/>
              </a:rPr>
              <a:t>の皆様への</a:t>
            </a:r>
            <a:r>
              <a:rPr lang="ja-JP" altLang="en-US" dirty="0" smtClean="0">
                <a:latin typeface="+mj-lt"/>
              </a:rPr>
              <a:t>お願い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=""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6826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 smtClean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</a:t>
            </a:r>
            <a:r>
              <a:rPr lang="ja-JP" altLang="en-US" sz="2200" dirty="0" smtClean="0">
                <a:latin typeface="+mj-ea"/>
                <a:ea typeface="+mj-ea"/>
              </a:rPr>
              <a:t>今後</a:t>
            </a:r>
            <a:r>
              <a:rPr lang="ja-JP" altLang="en-US" sz="2200" dirty="0">
                <a:latin typeface="+mj-ea"/>
                <a:ea typeface="+mj-ea"/>
              </a:rPr>
              <a:t>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=""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 smtClean="0">
                <a:latin typeface="+mj-ea"/>
                <a:ea typeface="+mj-ea"/>
              </a:rPr>
              <a:t>. </a:t>
            </a:r>
            <a:r>
              <a:rPr lang="ja-JP" altLang="en-US" sz="2200" dirty="0" smtClean="0">
                <a:latin typeface="+mj-ea"/>
                <a:ea typeface="+mj-ea"/>
              </a:rPr>
              <a:t>オープンデータ化</a:t>
            </a:r>
            <a:r>
              <a:rPr lang="ja-JP" altLang="en-US" sz="2200" dirty="0">
                <a:latin typeface="+mj-ea"/>
                <a:ea typeface="+mj-ea"/>
              </a:rPr>
              <a:t>支援研修について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=""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 smtClean="0">
                <a:latin typeface="+mj-ea"/>
                <a:ea typeface="+mj-ea"/>
              </a:rPr>
              <a:t>. </a:t>
            </a:r>
            <a:r>
              <a:rPr lang="ja-JP" altLang="en-US" sz="2200" dirty="0" smtClean="0">
                <a:latin typeface="+mj-ea"/>
                <a:ea typeface="+mj-ea"/>
              </a:rPr>
              <a:t>オープンデータ</a:t>
            </a:r>
            <a:r>
              <a:rPr lang="ja-JP" altLang="en-US" sz="2200" dirty="0">
                <a:latin typeface="+mj-ea"/>
                <a:ea typeface="+mj-ea"/>
              </a:rPr>
              <a:t>研修ポータルのご紹介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1.</a:t>
            </a:r>
            <a:r>
              <a:rPr lang="ja-JP" altLang="en-US" dirty="0">
                <a:latin typeface="+mn-ea"/>
                <a:ea typeface="+mn-ea"/>
              </a:rPr>
              <a:t> </a:t>
            </a:r>
            <a:r>
              <a:rPr lang="ja-JP" altLang="en-US" dirty="0" smtClean="0">
                <a:latin typeface="+mn-ea"/>
                <a:ea typeface="+mn-ea"/>
              </a:rPr>
              <a:t>今後</a:t>
            </a:r>
            <a:r>
              <a:rPr lang="ja-JP" altLang="en-US" dirty="0">
                <a:latin typeface="+mn-ea"/>
                <a:ea typeface="+mn-ea"/>
              </a:rPr>
              <a:t>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1700807"/>
            <a:ext cx="7848872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1209200"/>
            <a:ext cx="7848872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</a:t>
            </a: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研修の受講</a:t>
            </a:r>
            <a:endParaRPr kumimoji="1" lang="ja-JP" altLang="en-US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円/楕円 13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本日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kumimoji="1" lang="ja-JP" altLang="en-US" sz="2400" b="1" dirty="0" smtClean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 smtClean="0"/>
              <a:t>これか</a:t>
            </a:r>
            <a:r>
              <a:rPr kumimoji="1" lang="ja-JP" altLang="en-US" sz="2400" dirty="0"/>
              <a:t>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=""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4601794"/>
            <a:ext cx="7848872" cy="1539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ご自身の庁内で研修を開催し、原課職員様に「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オープンデータの公開は難しいことでは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ない」</a:t>
            </a:r>
            <a:r>
              <a:rPr kumimoji="1" lang="ja-JP" altLang="en-US" sz="2400" dirty="0">
                <a:solidFill>
                  <a:schemeClr val="tx1"/>
                </a:solidFill>
              </a:rPr>
              <a:t>ということを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認識いただき、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オープンデータの取組みを進めたいという「思い」を「行動」に変えて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いただく。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=""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4110187"/>
            <a:ext cx="7848872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28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円/楕円 20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53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2</a:t>
            </a:r>
            <a:r>
              <a:rPr lang="en-US" altLang="ja-JP" dirty="0" smtClean="0">
                <a:latin typeface="+mn-ea"/>
                <a:ea typeface="+mn-ea"/>
              </a:rPr>
              <a:t>.</a:t>
            </a:r>
            <a:r>
              <a:rPr lang="ja-JP" altLang="en-US" dirty="0" smtClean="0">
                <a:latin typeface="+mn-ea"/>
                <a:ea typeface="+mn-ea"/>
              </a:rPr>
              <a:t> オープンデータ化</a:t>
            </a:r>
            <a:r>
              <a:rPr lang="ja-JP" altLang="en-US" dirty="0">
                <a:latin typeface="+mn-ea"/>
                <a:ea typeface="+mn-ea"/>
              </a:rPr>
              <a:t>支援研修について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88301"/>
              </p:ext>
            </p:extLst>
          </p:nvPr>
        </p:nvGraphicFramePr>
        <p:xfrm>
          <a:off x="204564" y="1837222"/>
          <a:ext cx="8717222" cy="43135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xmlns="" val="1285807236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xmlns="" val="346812105"/>
                    </a:ext>
                  </a:extLst>
                </a:gridCol>
                <a:gridCol w="670538">
                  <a:extLst>
                    <a:ext uri="{9D8B030D-6E8A-4147-A177-3AD203B41FA5}">
                      <a16:colId xmlns:a16="http://schemas.microsoft.com/office/drawing/2014/main" xmlns="" val="394194727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371285306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xmlns="" val="1968632832"/>
                    </a:ext>
                  </a:extLst>
                </a:gridCol>
                <a:gridCol w="3762684">
                  <a:extLst>
                    <a:ext uri="{9D8B030D-6E8A-4147-A177-3AD203B41FA5}">
                      <a16:colId xmlns:a16="http://schemas.microsoft.com/office/drawing/2014/main" xmlns="" val="2252238391"/>
                    </a:ext>
                  </a:extLst>
                </a:gridCol>
              </a:tblGrid>
              <a:tr h="1504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開始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終了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時間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プログラム案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講師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内容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322384870"/>
                  </a:ext>
                </a:extLst>
              </a:tr>
              <a:tr h="21371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r>
                        <a:rPr lang="ja-JP" altLang="en-US" sz="1600" u="none" strike="noStrike" dirty="0">
                          <a:effectLst/>
                        </a:rPr>
                        <a:t>による挨拶、研修の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763140846"/>
                  </a:ext>
                </a:extLst>
              </a:tr>
              <a:tr h="39480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講義①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官民データ活用推進計画の取組みの紹介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98097189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講義②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976336235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40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51831918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341446250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30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リーダ、地域メンター、受託者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947506193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20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テスト配布・答え合わせ・解説・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35477521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>
                          <a:effectLst/>
                        </a:rPr>
                        <a:t>16:20</a:t>
                      </a:r>
                      <a:endParaRPr lang="en-US" altLang="ja-JP" sz="160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アンケート配布、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1316034790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51520" y="114671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オープンデータの取組みを進めようとしている団体のうち、希望のあった一部団体を支援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する原課職員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様向けの庁内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研修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192212" y="6247091"/>
            <a:ext cx="8712968" cy="494277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+mn-ea"/>
              </a:rPr>
              <a:t>ご自身の庁内研修の開催にあたり参考にしてください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836712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■オープンデータ化</a:t>
            </a:r>
            <a:r>
              <a:rPr kumimoji="1" lang="ja-JP" altLang="en-US" sz="2000" b="1" dirty="0"/>
              <a:t>支援</a:t>
            </a:r>
            <a:r>
              <a:rPr kumimoji="1" lang="ja-JP" altLang="en-US" sz="2000" b="1" dirty="0" smtClean="0"/>
              <a:t>研修</a:t>
            </a:r>
            <a:endParaRPr kumimoji="1" lang="en-US" altLang="ja-JP" sz="20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</a:t>
            </a:r>
            <a:r>
              <a:rPr lang="ja-JP" altLang="en-US" dirty="0">
                <a:latin typeface="+mn-ea"/>
                <a:ea typeface="+mn-ea"/>
              </a:rPr>
              <a:t>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73" y="3284984"/>
            <a:ext cx="5322646" cy="3436291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54" y="4616230"/>
            <a:ext cx="3067734" cy="2105045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正方形/長方形 17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主なコンテンツ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オープンデータリーダ</a:t>
            </a:r>
            <a:r>
              <a:rPr lang="ja-JP" altLang="en-US" sz="2000" dirty="0"/>
              <a:t>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２つの研修と同様の内容を学ぶことができる「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</a:t>
            </a:r>
            <a:r>
              <a:rPr lang="ja-JP" altLang="en-US" sz="2000" dirty="0" smtClean="0"/>
              <a:t>「</a:t>
            </a:r>
            <a:r>
              <a:rPr lang="en-US" altLang="ja-JP" sz="2000" dirty="0" smtClean="0"/>
              <a:t>Q&amp;A</a:t>
            </a:r>
            <a:r>
              <a:rPr lang="ja-JP" altLang="en-US" sz="2000" dirty="0" err="1" smtClean="0"/>
              <a:t>、</a:t>
            </a:r>
            <a:r>
              <a:rPr lang="ja-JP" altLang="en-US" sz="2000" dirty="0" smtClean="0"/>
              <a:t>相談・問合せ窓口」</a:t>
            </a:r>
            <a:endParaRPr lang="ja-JP" altLang="en-US" sz="2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オープンデータ研修ポータル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21" name="下カーブ矢印 20"/>
          <p:cNvSpPr/>
          <p:nvPr/>
        </p:nvSpPr>
        <p:spPr>
          <a:xfrm rot="1949968">
            <a:off x="5108866" y="3515711"/>
            <a:ext cx="1731791" cy="627593"/>
          </a:xfrm>
          <a:prstGeom prst="curvedDownArrow">
            <a:avLst>
              <a:gd name="adj1" fmla="val 30360"/>
              <a:gd name="adj2" fmla="val 8498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020272" y="3609303"/>
            <a:ext cx="1944216" cy="827809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6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=""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=""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 dirty="0">
                <a:latin typeface="+mj-ea"/>
                <a:ea typeface="+mj-ea"/>
              </a:rPr>
              <a:t>オープンデータリーダの皆様へのお願い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2814</TotalTime>
  <Words>426</Words>
  <PresentationFormat>画面に合わせる (4:3)</PresentationFormat>
  <Paragraphs>102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Arial Unicode MS</vt:lpstr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cp:lastPrinted>2018-12-17T07:46:08Z</cp:lastPrinted>
  <dcterms:created xsi:type="dcterms:W3CDTF">2018-08-15T08:39:21Z</dcterms:created>
  <dcterms:modified xsi:type="dcterms:W3CDTF">2018-12-19T06:59:34Z</dcterms:modified>
  <cp:category/>
</cp:coreProperties>
</file>