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7" r:id="rId4"/>
    <p:sldId id="269" r:id="rId5"/>
    <p:sldId id="263" r:id="rId6"/>
    <p:sldId id="275" r:id="rId7"/>
    <p:sldId id="268" r:id="rId8"/>
    <p:sldId id="285" r:id="rId9"/>
    <p:sldId id="280" r:id="rId10"/>
    <p:sldId id="272" r:id="rId11"/>
    <p:sldId id="273" r:id="rId12"/>
    <p:sldId id="277" r:id="rId13"/>
    <p:sldId id="286" r:id="rId14"/>
    <p:sldId id="279" r:id="rId15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西本 有里佳" initials="西本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5582" autoAdjust="0"/>
  </p:normalViewPr>
  <p:slideViewPr>
    <p:cSldViewPr>
      <p:cViewPr varScale="1">
        <p:scale>
          <a:sx n="94" d="100"/>
          <a:sy n="94" d="100"/>
        </p:scale>
        <p:origin x="171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688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285B8-35E7-4283-AC84-E51CE792D45B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E5B82B8-4F2A-4B1E-9F72-699B68AC3917}">
      <dgm:prSet phldrT="[テキスト]"/>
      <dgm:spPr/>
      <dgm:t>
        <a:bodyPr/>
        <a:lstStyle/>
        <a:p>
          <a:r>
            <a:rPr lang="ja-JP" dirty="0">
              <a:latin typeface="Meiryo UI" panose="020B0604030504040204" pitchFamily="50" charset="-128"/>
              <a:ea typeface="Meiryo UI" panose="020B0604030504040204" pitchFamily="50" charset="-128"/>
            </a:rPr>
            <a:t>オープンデータの推進に関する基本的な考え方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66A374BE-CE99-4441-B289-5CAEC9630084}" type="parTrans" cxnId="{8396A47E-DB2A-4DF4-B150-E968B2F7581C}">
      <dgm:prSet/>
      <dgm:spPr/>
      <dgm:t>
        <a:bodyPr/>
        <a:lstStyle/>
        <a:p>
          <a:endParaRPr kumimoji="1" lang="ja-JP" altLang="en-US"/>
        </a:p>
      </dgm:t>
    </dgm:pt>
    <dgm:pt modelId="{432B8F85-F089-4801-B4A8-C19B0DDC7C6C}" type="sibTrans" cxnId="{8396A47E-DB2A-4DF4-B150-E968B2F7581C}">
      <dgm:prSet/>
      <dgm:spPr/>
      <dgm:t>
        <a:bodyPr/>
        <a:lstStyle/>
        <a:p>
          <a:endParaRPr kumimoji="1" lang="ja-JP" altLang="en-US"/>
        </a:p>
      </dgm:t>
    </dgm:pt>
    <dgm:pt modelId="{B3F74CBA-E60F-46C4-A77E-730E436DFC79}">
      <dgm:prSet phldrT="[テキスト]"/>
      <dgm:spPr/>
      <dgm:t>
        <a:bodyPr/>
        <a:lstStyle/>
        <a:p>
          <a:r>
            <a:rPr lang="ja-JP" dirty="0">
              <a:latin typeface="Meiryo UI" panose="020B0604030504040204" pitchFamily="50" charset="-128"/>
              <a:ea typeface="Meiryo UI" panose="020B0604030504040204" pitchFamily="50" charset="-128"/>
            </a:rPr>
            <a:t>考え方の基礎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CC1ED6FA-7EC8-4A26-A056-9D281D994A5E}" type="parTrans" cxnId="{3742D115-5BC6-4D0C-80D7-E2AC77BC558F}">
      <dgm:prSet/>
      <dgm:spPr/>
      <dgm:t>
        <a:bodyPr/>
        <a:lstStyle/>
        <a:p>
          <a:endParaRPr kumimoji="1" lang="ja-JP" altLang="en-US"/>
        </a:p>
      </dgm:t>
    </dgm:pt>
    <dgm:pt modelId="{025BDA9A-BB19-407A-AB89-EA739B961BE2}" type="sibTrans" cxnId="{3742D115-5BC6-4D0C-80D7-E2AC77BC558F}">
      <dgm:prSet/>
      <dgm:spPr/>
      <dgm:t>
        <a:bodyPr/>
        <a:lstStyle/>
        <a:p>
          <a:endParaRPr kumimoji="1" lang="ja-JP" altLang="en-US"/>
        </a:p>
      </dgm:t>
    </dgm:pt>
    <dgm:pt modelId="{C36329D0-A86B-431E-A5F0-52E96A1E3B63}">
      <dgm:prSet phldrT="[テキスト]"/>
      <dgm:spPr>
        <a:solidFill>
          <a:schemeClr val="tx2"/>
        </a:solidFill>
      </dgm:spPr>
      <dgm:t>
        <a:bodyPr/>
        <a:lstStyle/>
        <a:p>
          <a:r>
            <a:rPr lang="ja-JP" dirty="0">
              <a:latin typeface="Meiryo UI" panose="020B0604030504040204" pitchFamily="50" charset="-128"/>
              <a:ea typeface="Meiryo UI" panose="020B0604030504040204" pitchFamily="50" charset="-128"/>
            </a:rPr>
            <a:t>オープンデータの取組の方向性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B838979D-1639-40A7-9018-AB0096B145B3}" type="parTrans" cxnId="{9862953F-8207-47E4-A39A-93E686740F3B}">
      <dgm:prSet/>
      <dgm:spPr/>
      <dgm:t>
        <a:bodyPr/>
        <a:lstStyle/>
        <a:p>
          <a:endParaRPr kumimoji="1" lang="ja-JP" altLang="en-US"/>
        </a:p>
      </dgm:t>
    </dgm:pt>
    <dgm:pt modelId="{3D8636BF-7FA4-493F-A7BC-AB866C9405D8}" type="sibTrans" cxnId="{9862953F-8207-47E4-A39A-93E686740F3B}">
      <dgm:prSet/>
      <dgm:spPr/>
      <dgm:t>
        <a:bodyPr/>
        <a:lstStyle/>
        <a:p>
          <a:endParaRPr kumimoji="1" lang="ja-JP" altLang="en-US"/>
        </a:p>
      </dgm:t>
    </dgm:pt>
    <dgm:pt modelId="{EE846CD5-2AC2-45FC-A75C-DBDA413151BF}">
      <dgm:prSet phldrT="[テキスト]"/>
      <dgm:spPr/>
      <dgm:t>
        <a:bodyPr/>
        <a:lstStyle/>
        <a:p>
          <a:r>
            <a:rPr lang="ja-JP" dirty="0">
              <a:latin typeface="Meiryo UI" panose="020B0604030504040204" pitchFamily="50" charset="-128"/>
              <a:ea typeface="Meiryo UI" panose="020B0604030504040204" pitchFamily="50" charset="-128"/>
            </a:rPr>
            <a:t>オープンデータ化の対象</a:t>
          </a:r>
          <a:r>
            <a:rPr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⇒</a:t>
          </a:r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kumimoji="1" lang="ja-JP" altLang="en-US" u="none" dirty="0">
              <a:latin typeface="Meiryo UI" panose="020B0604030504040204" pitchFamily="50" charset="-128"/>
              <a:ea typeface="Meiryo UI" panose="020B0604030504040204" pitchFamily="50" charset="-128"/>
            </a:rPr>
            <a:t>公開範囲、優先公開データ</a:t>
          </a:r>
        </a:p>
      </dgm:t>
    </dgm:pt>
    <dgm:pt modelId="{43DAB99E-7C4F-4250-BDD8-BA9A09F8EF41}" type="parTrans" cxnId="{62723F9D-2707-45E1-874D-98005E24909A}">
      <dgm:prSet/>
      <dgm:spPr/>
      <dgm:t>
        <a:bodyPr/>
        <a:lstStyle/>
        <a:p>
          <a:endParaRPr kumimoji="1" lang="ja-JP" altLang="en-US"/>
        </a:p>
      </dgm:t>
    </dgm:pt>
    <dgm:pt modelId="{355A30F0-753B-413B-BED9-63A7BB6F2267}" type="sibTrans" cxnId="{62723F9D-2707-45E1-874D-98005E24909A}">
      <dgm:prSet/>
      <dgm:spPr/>
      <dgm:t>
        <a:bodyPr/>
        <a:lstStyle/>
        <a:p>
          <a:endParaRPr kumimoji="1" lang="ja-JP" altLang="en-US"/>
        </a:p>
      </dgm:t>
    </dgm:pt>
    <dgm:pt modelId="{AD016C5E-BA43-4C18-9925-F6E0BC68664F}">
      <dgm:prSet phldrT="[テキスト]"/>
      <dgm:spPr/>
      <dgm:t>
        <a:bodyPr/>
        <a:lstStyle/>
        <a:p>
          <a:r>
            <a:rPr lang="ja-JP" dirty="0">
              <a:latin typeface="Meiryo UI" panose="020B0604030504040204" pitchFamily="50" charset="-128"/>
              <a:ea typeface="Meiryo UI" panose="020B0604030504040204" pitchFamily="50" charset="-128"/>
            </a:rPr>
            <a:t>推進の目的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44D69954-A851-49FF-8B7B-C222683737D1}" type="parTrans" cxnId="{F3D1FB65-D087-489A-808B-D873DAA86226}">
      <dgm:prSet/>
      <dgm:spPr/>
      <dgm:t>
        <a:bodyPr/>
        <a:lstStyle/>
        <a:p>
          <a:endParaRPr kumimoji="1" lang="ja-JP" altLang="en-US"/>
        </a:p>
      </dgm:t>
    </dgm:pt>
    <dgm:pt modelId="{AFE497AC-E28F-477C-921A-B820576605D5}" type="sibTrans" cxnId="{F3D1FB65-D087-489A-808B-D873DAA86226}">
      <dgm:prSet/>
      <dgm:spPr/>
      <dgm:t>
        <a:bodyPr/>
        <a:lstStyle/>
        <a:p>
          <a:endParaRPr kumimoji="1" lang="ja-JP" altLang="en-US"/>
        </a:p>
      </dgm:t>
    </dgm:pt>
    <dgm:pt modelId="{0B67764E-2687-4DF3-804A-9DB035C4D650}">
      <dgm:prSet phldrT="[テキスト]"/>
      <dgm:spPr/>
      <dgm:t>
        <a:bodyPr/>
        <a:lstStyle/>
        <a:p>
          <a:r>
            <a:rPr lang="ja-JP" u="none" dirty="0">
              <a:latin typeface="Meiryo UI" panose="020B0604030504040204" pitchFamily="50" charset="-128"/>
              <a:ea typeface="Meiryo UI" panose="020B0604030504040204" pitchFamily="50" charset="-128"/>
            </a:rPr>
            <a:t>二次利用促進に向けた</a:t>
          </a:r>
          <a:r>
            <a:rPr lang="ja-JP" u="none" dirty="0" smtClean="0">
              <a:latin typeface="Meiryo UI" panose="020B0604030504040204" pitchFamily="50" charset="-128"/>
              <a:ea typeface="Meiryo UI" panose="020B0604030504040204" pitchFamily="50" charset="-128"/>
            </a:rPr>
            <a:t>ルール</a:t>
          </a:r>
          <a:r>
            <a:rPr lang="en-US" altLang="ja-JP" u="none" dirty="0" smtClean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lang="ja-JP" altLang="en-US" u="none" dirty="0" smtClean="0">
              <a:latin typeface="Meiryo UI" panose="020B0604030504040204" pitchFamily="50" charset="-128"/>
              <a:ea typeface="Meiryo UI" panose="020B0604030504040204" pitchFamily="50" charset="-128"/>
            </a:rPr>
            <a:t>⇒ </a:t>
          </a:r>
          <a:r>
            <a:rPr kumimoji="1" lang="ja-JP" altLang="en-US" u="none" dirty="0" smtClean="0">
              <a:latin typeface="Meiryo UI" panose="020B0604030504040204" pitchFamily="50" charset="-128"/>
              <a:ea typeface="Meiryo UI" panose="020B0604030504040204" pitchFamily="50" charset="-128"/>
            </a:rPr>
            <a:t>データ形式、公開場所、二次利用のルール</a:t>
          </a:r>
          <a:endParaRPr kumimoji="1" lang="ja-JP" altLang="en-US" u="none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8DFF3CF3-95AC-41B6-BE1C-FAA2416DFD53}" type="parTrans" cxnId="{B9C9E537-3EAB-4D52-BB3F-E316C8AB73CC}">
      <dgm:prSet/>
      <dgm:spPr/>
      <dgm:t>
        <a:bodyPr/>
        <a:lstStyle/>
        <a:p>
          <a:endParaRPr kumimoji="1" lang="ja-JP" altLang="en-US"/>
        </a:p>
      </dgm:t>
    </dgm:pt>
    <dgm:pt modelId="{CE3AECEF-71EE-4F03-94CB-A617360D8054}" type="sibTrans" cxnId="{B9C9E537-3EAB-4D52-BB3F-E316C8AB73CC}">
      <dgm:prSet/>
      <dgm:spPr/>
      <dgm:t>
        <a:bodyPr/>
        <a:lstStyle/>
        <a:p>
          <a:endParaRPr kumimoji="1" lang="ja-JP" altLang="en-US"/>
        </a:p>
      </dgm:t>
    </dgm:pt>
    <dgm:pt modelId="{AE70A098-ADE0-4B5C-8501-ABF086D52247}">
      <dgm:prSet phldrT="[テキスト]"/>
      <dgm:spPr/>
      <dgm:t>
        <a:bodyPr/>
        <a:lstStyle/>
        <a:p>
          <a:r>
            <a:rPr lang="ja-JP" u="none" dirty="0">
              <a:latin typeface="Meiryo UI" panose="020B0604030504040204" pitchFamily="50" charset="-128"/>
              <a:ea typeface="Meiryo UI" panose="020B0604030504040204" pitchFamily="50" charset="-128"/>
            </a:rPr>
            <a:t>利活用推進のための取組</a:t>
          </a:r>
          <a:r>
            <a:rPr lang="en-US" altLang="ja-JP" u="none" dirty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lang="ja-JP" altLang="en-US" u="none" dirty="0">
              <a:latin typeface="Meiryo UI" panose="020B0604030504040204" pitchFamily="50" charset="-128"/>
              <a:ea typeface="Meiryo UI" panose="020B0604030504040204" pitchFamily="50" charset="-128"/>
            </a:rPr>
            <a:t>⇒ </a:t>
          </a:r>
          <a:r>
            <a:rPr kumimoji="1" lang="ja-JP" altLang="en-US" u="none" dirty="0">
              <a:latin typeface="Meiryo UI" panose="020B0604030504040204" pitchFamily="50" charset="-128"/>
              <a:ea typeface="Meiryo UI" panose="020B0604030504040204" pitchFamily="50" charset="-128"/>
            </a:rPr>
            <a:t>利用者ニーズ反映、他団体との連携、協働の取組</a:t>
          </a:r>
        </a:p>
      </dgm:t>
    </dgm:pt>
    <dgm:pt modelId="{6BED58E9-1EB1-42E8-8E54-D0F7815AD600}" type="parTrans" cxnId="{1C956E76-B1FE-4B71-AADE-3E30CD60843B}">
      <dgm:prSet/>
      <dgm:spPr/>
      <dgm:t>
        <a:bodyPr/>
        <a:lstStyle/>
        <a:p>
          <a:endParaRPr kumimoji="1" lang="ja-JP" altLang="en-US"/>
        </a:p>
      </dgm:t>
    </dgm:pt>
    <dgm:pt modelId="{A9129DF4-68B0-4161-8CBA-F2F60401B8AE}" type="sibTrans" cxnId="{1C956E76-B1FE-4B71-AADE-3E30CD60843B}">
      <dgm:prSet/>
      <dgm:spPr/>
      <dgm:t>
        <a:bodyPr/>
        <a:lstStyle/>
        <a:p>
          <a:endParaRPr kumimoji="1" lang="ja-JP" altLang="en-US"/>
        </a:p>
      </dgm:t>
    </dgm:pt>
    <dgm:pt modelId="{32F93D60-032B-40B7-9FD9-A92352EDC9C3}">
      <dgm:prSet phldrT="[テキスト]"/>
      <dgm:spPr/>
      <dgm:t>
        <a:bodyPr/>
        <a:lstStyle/>
        <a:p>
          <a:r>
            <a:rPr lang="ja-JP" u="none" dirty="0">
              <a:latin typeface="Meiryo UI" panose="020B0604030504040204" pitchFamily="50" charset="-128"/>
              <a:ea typeface="Meiryo UI" panose="020B0604030504040204" pitchFamily="50" charset="-128"/>
            </a:rPr>
            <a:t>運用体制</a:t>
          </a:r>
          <a:r>
            <a:rPr lang="en-US" altLang="ja-JP" u="none" dirty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lang="ja-JP" altLang="en-US" u="none" dirty="0">
              <a:latin typeface="Meiryo UI" panose="020B0604030504040204" pitchFamily="50" charset="-128"/>
              <a:ea typeface="Meiryo UI" panose="020B0604030504040204" pitchFamily="50" charset="-128"/>
            </a:rPr>
            <a:t>⇒ </a:t>
          </a:r>
          <a:r>
            <a:rPr kumimoji="1" lang="ja-JP" altLang="en-US" u="none" dirty="0">
              <a:latin typeface="Meiryo UI" panose="020B0604030504040204" pitchFamily="50" charset="-128"/>
              <a:ea typeface="Meiryo UI" panose="020B0604030504040204" pitchFamily="50" charset="-128"/>
            </a:rPr>
            <a:t>運用手順書の作成、各課の役割</a:t>
          </a:r>
        </a:p>
      </dgm:t>
    </dgm:pt>
    <dgm:pt modelId="{555512C2-2390-48E3-9709-C62E8920A99E}" type="parTrans" cxnId="{7471361B-79AA-458E-9DEF-A7F538009E9D}">
      <dgm:prSet/>
      <dgm:spPr/>
      <dgm:t>
        <a:bodyPr/>
        <a:lstStyle/>
        <a:p>
          <a:endParaRPr kumimoji="1" lang="ja-JP" altLang="en-US"/>
        </a:p>
      </dgm:t>
    </dgm:pt>
    <dgm:pt modelId="{4B9281BC-6A14-415A-A2FC-C5E6C57445A2}" type="sibTrans" cxnId="{7471361B-79AA-458E-9DEF-A7F538009E9D}">
      <dgm:prSet/>
      <dgm:spPr/>
      <dgm:t>
        <a:bodyPr/>
        <a:lstStyle/>
        <a:p>
          <a:endParaRPr kumimoji="1" lang="ja-JP" altLang="en-US"/>
        </a:p>
      </dgm:t>
    </dgm:pt>
    <dgm:pt modelId="{9939F07E-D781-4092-B663-DBCA95C1390D}" type="pres">
      <dgm:prSet presAssocID="{317285B8-35E7-4283-AC84-E51CE792D4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89E54CA-9A82-431E-B244-57D023CA867A}" type="pres">
      <dgm:prSet presAssocID="{1E5B82B8-4F2A-4B1E-9F72-699B68AC3917}" presName="parentText" presStyleLbl="node1" presStyleIdx="0" presStyleCnt="2" custScaleY="8922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AA7B067-20BC-49D1-9E67-740F3D27045E}" type="pres">
      <dgm:prSet presAssocID="{1E5B82B8-4F2A-4B1E-9F72-699B68AC391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1630D1A-A313-43A0-9B5B-9B6D80ACA21C}" type="pres">
      <dgm:prSet presAssocID="{C36329D0-A86B-431E-A5F0-52E96A1E3B63}" presName="parentText" presStyleLbl="node1" presStyleIdx="1" presStyleCnt="2" custScaleY="8525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BA5D83-76BF-41EF-A06E-5C316A5597CB}" type="pres">
      <dgm:prSet presAssocID="{C36329D0-A86B-431E-A5F0-52E96A1E3B6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85A20EC-BA0F-411E-9732-9451F3EA1F04}" type="presOf" srcId="{1E5B82B8-4F2A-4B1E-9F72-699B68AC3917}" destId="{A89E54CA-9A82-431E-B244-57D023CA867A}" srcOrd="0" destOrd="0" presId="urn:microsoft.com/office/officeart/2005/8/layout/vList2"/>
    <dgm:cxn modelId="{7471361B-79AA-458E-9DEF-A7F538009E9D}" srcId="{C36329D0-A86B-431E-A5F0-52E96A1E3B63}" destId="{32F93D60-032B-40B7-9FD9-A92352EDC9C3}" srcOrd="3" destOrd="0" parTransId="{555512C2-2390-48E3-9709-C62E8920A99E}" sibTransId="{4B9281BC-6A14-415A-A2FC-C5E6C57445A2}"/>
    <dgm:cxn modelId="{62723F9D-2707-45E1-874D-98005E24909A}" srcId="{C36329D0-A86B-431E-A5F0-52E96A1E3B63}" destId="{EE846CD5-2AC2-45FC-A75C-DBDA413151BF}" srcOrd="0" destOrd="0" parTransId="{43DAB99E-7C4F-4250-BDD8-BA9A09F8EF41}" sibTransId="{355A30F0-753B-413B-BED9-63A7BB6F2267}"/>
    <dgm:cxn modelId="{1C956E76-B1FE-4B71-AADE-3E30CD60843B}" srcId="{C36329D0-A86B-431E-A5F0-52E96A1E3B63}" destId="{AE70A098-ADE0-4B5C-8501-ABF086D52247}" srcOrd="2" destOrd="0" parTransId="{6BED58E9-1EB1-42E8-8E54-D0F7815AD600}" sibTransId="{A9129DF4-68B0-4161-8CBA-F2F60401B8AE}"/>
    <dgm:cxn modelId="{5BDDC29F-4828-4AF8-9F1A-395F6E2CF12B}" type="presOf" srcId="{317285B8-35E7-4283-AC84-E51CE792D45B}" destId="{9939F07E-D781-4092-B663-DBCA95C1390D}" srcOrd="0" destOrd="0" presId="urn:microsoft.com/office/officeart/2005/8/layout/vList2"/>
    <dgm:cxn modelId="{6A3777EC-8B20-4784-9A74-8FE21C22DCD0}" type="presOf" srcId="{AD016C5E-BA43-4C18-9925-F6E0BC68664F}" destId="{CAA7B067-20BC-49D1-9E67-740F3D27045E}" srcOrd="0" destOrd="1" presId="urn:microsoft.com/office/officeart/2005/8/layout/vList2"/>
    <dgm:cxn modelId="{9862953F-8207-47E4-A39A-93E686740F3B}" srcId="{317285B8-35E7-4283-AC84-E51CE792D45B}" destId="{C36329D0-A86B-431E-A5F0-52E96A1E3B63}" srcOrd="1" destOrd="0" parTransId="{B838979D-1639-40A7-9018-AB0096B145B3}" sibTransId="{3D8636BF-7FA4-493F-A7BC-AB866C9405D8}"/>
    <dgm:cxn modelId="{EF6AA5F6-93EB-433E-9F5B-A79EE1F484DC}" type="presOf" srcId="{B3F74CBA-E60F-46C4-A77E-730E436DFC79}" destId="{CAA7B067-20BC-49D1-9E67-740F3D27045E}" srcOrd="0" destOrd="0" presId="urn:microsoft.com/office/officeart/2005/8/layout/vList2"/>
    <dgm:cxn modelId="{E243A1D1-04AA-4E74-973C-E986C54287F5}" type="presOf" srcId="{0B67764E-2687-4DF3-804A-9DB035C4D650}" destId="{42BA5D83-76BF-41EF-A06E-5C316A5597CB}" srcOrd="0" destOrd="1" presId="urn:microsoft.com/office/officeart/2005/8/layout/vList2"/>
    <dgm:cxn modelId="{25896032-BE01-41BF-9D70-DF6900196312}" type="presOf" srcId="{C36329D0-A86B-431E-A5F0-52E96A1E3B63}" destId="{A1630D1A-A313-43A0-9B5B-9B6D80ACA21C}" srcOrd="0" destOrd="0" presId="urn:microsoft.com/office/officeart/2005/8/layout/vList2"/>
    <dgm:cxn modelId="{3742D115-5BC6-4D0C-80D7-E2AC77BC558F}" srcId="{1E5B82B8-4F2A-4B1E-9F72-699B68AC3917}" destId="{B3F74CBA-E60F-46C4-A77E-730E436DFC79}" srcOrd="0" destOrd="0" parTransId="{CC1ED6FA-7EC8-4A26-A056-9D281D994A5E}" sibTransId="{025BDA9A-BB19-407A-AB89-EA739B961BE2}"/>
    <dgm:cxn modelId="{8EA80EDC-D298-41BB-AD1E-DC1542435457}" type="presOf" srcId="{32F93D60-032B-40B7-9FD9-A92352EDC9C3}" destId="{42BA5D83-76BF-41EF-A06E-5C316A5597CB}" srcOrd="0" destOrd="3" presId="urn:microsoft.com/office/officeart/2005/8/layout/vList2"/>
    <dgm:cxn modelId="{8F46BD4B-AAA3-4E25-B063-29DE38CE94A1}" type="presOf" srcId="{EE846CD5-2AC2-45FC-A75C-DBDA413151BF}" destId="{42BA5D83-76BF-41EF-A06E-5C316A5597CB}" srcOrd="0" destOrd="0" presId="urn:microsoft.com/office/officeart/2005/8/layout/vList2"/>
    <dgm:cxn modelId="{8396A47E-DB2A-4DF4-B150-E968B2F7581C}" srcId="{317285B8-35E7-4283-AC84-E51CE792D45B}" destId="{1E5B82B8-4F2A-4B1E-9F72-699B68AC3917}" srcOrd="0" destOrd="0" parTransId="{66A374BE-CE99-4441-B289-5CAEC9630084}" sibTransId="{432B8F85-F089-4801-B4A8-C19B0DDC7C6C}"/>
    <dgm:cxn modelId="{FE20517F-12A5-4E58-B51A-497F612863A4}" type="presOf" srcId="{AE70A098-ADE0-4B5C-8501-ABF086D52247}" destId="{42BA5D83-76BF-41EF-A06E-5C316A5597CB}" srcOrd="0" destOrd="2" presId="urn:microsoft.com/office/officeart/2005/8/layout/vList2"/>
    <dgm:cxn modelId="{F3D1FB65-D087-489A-808B-D873DAA86226}" srcId="{1E5B82B8-4F2A-4B1E-9F72-699B68AC3917}" destId="{AD016C5E-BA43-4C18-9925-F6E0BC68664F}" srcOrd="1" destOrd="0" parTransId="{44D69954-A851-49FF-8B7B-C222683737D1}" sibTransId="{AFE497AC-E28F-477C-921A-B820576605D5}"/>
    <dgm:cxn modelId="{B9C9E537-3EAB-4D52-BB3F-E316C8AB73CC}" srcId="{C36329D0-A86B-431E-A5F0-52E96A1E3B63}" destId="{0B67764E-2687-4DF3-804A-9DB035C4D650}" srcOrd="1" destOrd="0" parTransId="{8DFF3CF3-95AC-41B6-BE1C-FAA2416DFD53}" sibTransId="{CE3AECEF-71EE-4F03-94CB-A617360D8054}"/>
    <dgm:cxn modelId="{45BDEFD6-579B-4C06-9745-074ED39CA334}" type="presParOf" srcId="{9939F07E-D781-4092-B663-DBCA95C1390D}" destId="{A89E54CA-9A82-431E-B244-57D023CA867A}" srcOrd="0" destOrd="0" presId="urn:microsoft.com/office/officeart/2005/8/layout/vList2"/>
    <dgm:cxn modelId="{87EAA9DF-E9E6-4FA3-873C-ED9E1EEF13AE}" type="presParOf" srcId="{9939F07E-D781-4092-B663-DBCA95C1390D}" destId="{CAA7B067-20BC-49D1-9E67-740F3D27045E}" srcOrd="1" destOrd="0" presId="urn:microsoft.com/office/officeart/2005/8/layout/vList2"/>
    <dgm:cxn modelId="{5EBA8EF0-4147-4ED2-B4E8-A8611E68BCEB}" type="presParOf" srcId="{9939F07E-D781-4092-B663-DBCA95C1390D}" destId="{A1630D1A-A313-43A0-9B5B-9B6D80ACA21C}" srcOrd="2" destOrd="0" presId="urn:microsoft.com/office/officeart/2005/8/layout/vList2"/>
    <dgm:cxn modelId="{9547F3F1-F02E-4204-B642-E2A36BF8F5D6}" type="presParOf" srcId="{9939F07E-D781-4092-B663-DBCA95C1390D}" destId="{42BA5D83-76BF-41EF-A06E-5C316A5597C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262AE0-56CA-40D9-B7AF-3BA6179E5BF0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D4B4A241-7D0C-448E-AC01-32446C0787E8}">
      <dgm:prSet phldrT="[テキスト]" custT="1"/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2400" u="sng" dirty="0">
              <a:latin typeface="Meiryo UI" panose="020B0604030504040204" pitchFamily="50" charset="-128"/>
              <a:ea typeface="Meiryo UI" panose="020B0604030504040204" pitchFamily="50" charset="-128"/>
            </a:rPr>
            <a:t>考え方の基礎</a:t>
          </a:r>
          <a:endParaRPr kumimoji="1" lang="en-US" altLang="ja-JP" sz="2400" u="sng" dirty="0">
            <a:latin typeface="Meiryo UI" panose="020B0604030504040204" pitchFamily="50" charset="-128"/>
            <a:ea typeface="Meiryo UI" panose="020B0604030504040204" pitchFamily="50" charset="-128"/>
          </a:endParaRPr>
        </a:p>
        <a:p>
          <a:pPr algn="l"/>
          <a:r>
            <a:rPr kumimoji="1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rPr>
            <a:t>積極的な情報公開及び情報提供により、参加と協働のまちづくりを推進（三鷹市自治基本</a:t>
          </a:r>
          <a:r>
            <a:rPr kumimoji="1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rPr>
            <a:t>条例</a:t>
          </a:r>
          <a:r>
            <a:rPr kumimoji="1" lang="en-US" altLang="ja-JP" sz="1800" dirty="0" smtClean="0">
              <a:latin typeface="Meiryo UI" panose="020B0604030504040204" pitchFamily="50" charset="-128"/>
              <a:ea typeface="Meiryo UI" panose="020B0604030504040204" pitchFamily="50" charset="-128"/>
            </a:rPr>
            <a:t>14</a:t>
          </a:r>
          <a:r>
            <a:rPr kumimoji="1" lang="ja-JP" altLang="en-US" sz="1800" dirty="0" smtClean="0">
              <a:latin typeface="Meiryo UI" panose="020B0604030504040204" pitchFamily="50" charset="-128"/>
              <a:ea typeface="Meiryo UI" panose="020B0604030504040204" pitchFamily="50" charset="-128"/>
            </a:rPr>
            <a:t>条）</a:t>
          </a:r>
          <a:endParaRPr kumimoji="1" lang="ja-JP" altLang="en-US" sz="1800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58209032-61C4-423E-B1FB-B519BE5DA5EE}" type="parTrans" cxnId="{E495DB44-C4A3-4719-B21D-A6ED26F64474}">
      <dgm:prSet/>
      <dgm:spPr/>
      <dgm:t>
        <a:bodyPr/>
        <a:lstStyle/>
        <a:p>
          <a:endParaRPr kumimoji="1" lang="ja-JP" altLang="en-US"/>
        </a:p>
      </dgm:t>
    </dgm:pt>
    <dgm:pt modelId="{BE9A15D4-9FE8-47AF-BBBB-B1DD8721E4F8}" type="sibTrans" cxnId="{E495DB44-C4A3-4719-B21D-A6ED26F64474}">
      <dgm:prSet/>
      <dgm:spPr/>
      <dgm:t>
        <a:bodyPr/>
        <a:lstStyle/>
        <a:p>
          <a:endParaRPr kumimoji="1" lang="ja-JP" altLang="en-US"/>
        </a:p>
      </dgm:t>
    </dgm:pt>
    <dgm:pt modelId="{2AA7CF74-0705-4C38-82F6-73B53C690179}">
      <dgm:prSet phldrT="[テキスト]"/>
      <dgm:spPr>
        <a:solidFill>
          <a:schemeClr val="tx2"/>
        </a:solidFill>
        <a:ln>
          <a:solidFill>
            <a:schemeClr val="tx1"/>
          </a:solidFill>
        </a:ln>
      </dgm:spPr>
      <dgm:t>
        <a:bodyPr lIns="144000"/>
        <a:lstStyle/>
        <a:p>
          <a:pPr algn="l"/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行政の透明性・信頼性の向上</a:t>
          </a:r>
        </a:p>
      </dgm:t>
    </dgm:pt>
    <dgm:pt modelId="{C5934283-6B74-40E7-A92C-EB8EB5F1B934}" type="parTrans" cxnId="{72E82D10-9472-4A19-8CE2-461EF4D84E0C}">
      <dgm:prSet/>
      <dgm:spPr>
        <a:ln>
          <a:solidFill>
            <a:schemeClr val="tx1"/>
          </a:solidFill>
        </a:ln>
      </dgm:spPr>
      <dgm:t>
        <a:bodyPr/>
        <a:lstStyle/>
        <a:p>
          <a:endParaRPr kumimoji="1" lang="ja-JP" altLang="en-US"/>
        </a:p>
      </dgm:t>
    </dgm:pt>
    <dgm:pt modelId="{49D0CF98-AFAF-4656-B71F-B17749391F8A}" type="sibTrans" cxnId="{72E82D10-9472-4A19-8CE2-461EF4D84E0C}">
      <dgm:prSet/>
      <dgm:spPr/>
      <dgm:t>
        <a:bodyPr/>
        <a:lstStyle/>
        <a:p>
          <a:endParaRPr kumimoji="1" lang="ja-JP" altLang="en-US"/>
        </a:p>
      </dgm:t>
    </dgm:pt>
    <dgm:pt modelId="{AE2F8FCA-262B-4944-8EF7-186C571BAEFA}">
      <dgm:prSet phldrT="[テキスト]"/>
      <dgm:spPr>
        <a:solidFill>
          <a:schemeClr val="tx2"/>
        </a:solidFill>
        <a:ln>
          <a:solidFill>
            <a:schemeClr val="tx1"/>
          </a:solidFill>
        </a:ln>
      </dgm:spPr>
      <dgm:t>
        <a:bodyPr lIns="144000"/>
        <a:lstStyle/>
        <a:p>
          <a:pPr algn="l"/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行政情報の共有及び協働による地域課題の解決</a:t>
          </a:r>
        </a:p>
      </dgm:t>
    </dgm:pt>
    <dgm:pt modelId="{C99B0F94-3E07-48C8-9147-EA476AEB1810}" type="parTrans" cxnId="{D12B10BF-F090-493B-A28D-60BD7756425B}">
      <dgm:prSet/>
      <dgm:spPr>
        <a:ln>
          <a:solidFill>
            <a:schemeClr val="tx1"/>
          </a:solidFill>
        </a:ln>
      </dgm:spPr>
      <dgm:t>
        <a:bodyPr/>
        <a:lstStyle/>
        <a:p>
          <a:endParaRPr kumimoji="1" lang="ja-JP" altLang="en-US"/>
        </a:p>
      </dgm:t>
    </dgm:pt>
    <dgm:pt modelId="{55982463-90F9-47D2-AAE0-7551A3666F9E}" type="sibTrans" cxnId="{D12B10BF-F090-493B-A28D-60BD7756425B}">
      <dgm:prSet/>
      <dgm:spPr/>
      <dgm:t>
        <a:bodyPr/>
        <a:lstStyle/>
        <a:p>
          <a:endParaRPr kumimoji="1" lang="ja-JP" altLang="en-US"/>
        </a:p>
      </dgm:t>
    </dgm:pt>
    <dgm:pt modelId="{3A1D8869-FF77-4AF0-902E-B0909CB22B3B}">
      <dgm:prSet phldrT="[テキスト]"/>
      <dgm:spPr>
        <a:solidFill>
          <a:schemeClr val="tx2"/>
        </a:solidFill>
        <a:ln>
          <a:solidFill>
            <a:schemeClr val="tx1"/>
          </a:solidFill>
        </a:ln>
      </dgm:spPr>
      <dgm:t>
        <a:bodyPr lIns="144000"/>
        <a:lstStyle/>
        <a:p>
          <a:pPr algn="l"/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地域経済の活性化</a:t>
          </a:r>
        </a:p>
      </dgm:t>
    </dgm:pt>
    <dgm:pt modelId="{CBF39C93-0073-4638-B5EE-F1B02599C970}" type="parTrans" cxnId="{6B04A7F4-B463-40EF-97B8-4DB8D83999BF}">
      <dgm:prSet/>
      <dgm:spPr>
        <a:ln>
          <a:solidFill>
            <a:schemeClr val="tx1"/>
          </a:solidFill>
        </a:ln>
      </dgm:spPr>
      <dgm:t>
        <a:bodyPr/>
        <a:lstStyle/>
        <a:p>
          <a:endParaRPr kumimoji="1" lang="ja-JP" altLang="en-US"/>
        </a:p>
      </dgm:t>
    </dgm:pt>
    <dgm:pt modelId="{CB14C2C2-42CF-47D5-9097-5A50E1BD579C}" type="sibTrans" cxnId="{6B04A7F4-B463-40EF-97B8-4DB8D83999BF}">
      <dgm:prSet/>
      <dgm:spPr/>
      <dgm:t>
        <a:bodyPr/>
        <a:lstStyle/>
        <a:p>
          <a:endParaRPr kumimoji="1" lang="ja-JP" altLang="en-US"/>
        </a:p>
      </dgm:t>
    </dgm:pt>
    <dgm:pt modelId="{6C40600A-F476-4095-9D1C-C6AE6100A140}" type="pres">
      <dgm:prSet presAssocID="{E2262AE0-56CA-40D9-B7AF-3BA6179E5BF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D2DA22B-3FFF-4D36-96BB-4B2A5B933F7C}" type="pres">
      <dgm:prSet presAssocID="{D4B4A241-7D0C-448E-AC01-32446C0787E8}" presName="root1" presStyleCnt="0"/>
      <dgm:spPr/>
    </dgm:pt>
    <dgm:pt modelId="{2F5848DD-DD11-4625-8FA3-53FA51305C47}" type="pres">
      <dgm:prSet presAssocID="{D4B4A241-7D0C-448E-AC01-32446C0787E8}" presName="LevelOneTextNode" presStyleLbl="node0" presStyleIdx="0" presStyleCnt="1" custScaleX="169839" custScaleY="166598" custLinFactNeighborX="-13647" custLinFactNeighborY="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EEAAB0D-8DE4-478C-AA60-743DF6C5A4D4}" type="pres">
      <dgm:prSet presAssocID="{D4B4A241-7D0C-448E-AC01-32446C0787E8}" presName="level2hierChild" presStyleCnt="0"/>
      <dgm:spPr/>
    </dgm:pt>
    <dgm:pt modelId="{04D1547D-838D-4B69-85DF-EE94C1C17A2D}" type="pres">
      <dgm:prSet presAssocID="{C5934283-6B74-40E7-A92C-EB8EB5F1B934}" presName="conn2-1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4985D36B-F75C-4573-8505-E2DF80240868}" type="pres">
      <dgm:prSet presAssocID="{C5934283-6B74-40E7-A92C-EB8EB5F1B934}" presName="connTx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E6332C0C-D8EC-4975-AA42-73E5D3E3DF37}" type="pres">
      <dgm:prSet presAssocID="{2AA7CF74-0705-4C38-82F6-73B53C690179}" presName="root2" presStyleCnt="0"/>
      <dgm:spPr/>
    </dgm:pt>
    <dgm:pt modelId="{ECD78D45-362B-4CDD-AA9C-4F967258C143}" type="pres">
      <dgm:prSet presAssocID="{2AA7CF74-0705-4C38-82F6-73B53C690179}" presName="LevelTwoTextNode" presStyleLbl="node2" presStyleIdx="0" presStyleCnt="3" custScaleX="131339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7A30A42-94BE-4A33-87D5-2FA478B6FEF9}" type="pres">
      <dgm:prSet presAssocID="{2AA7CF74-0705-4C38-82F6-73B53C690179}" presName="level3hierChild" presStyleCnt="0"/>
      <dgm:spPr/>
    </dgm:pt>
    <dgm:pt modelId="{3BF27873-AFA6-4962-87A5-F7F86A660704}" type="pres">
      <dgm:prSet presAssocID="{C99B0F94-3E07-48C8-9147-EA476AEB1810}" presName="conn2-1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F152E674-EEBB-4081-BC59-813EB6E41827}" type="pres">
      <dgm:prSet presAssocID="{C99B0F94-3E07-48C8-9147-EA476AEB1810}" presName="connTx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61027C7C-8EB1-4CE8-9674-08DFD97DE21C}" type="pres">
      <dgm:prSet presAssocID="{AE2F8FCA-262B-4944-8EF7-186C571BAEFA}" presName="root2" presStyleCnt="0"/>
      <dgm:spPr/>
    </dgm:pt>
    <dgm:pt modelId="{F891A73C-4DB9-4834-A271-27CEFFA05072}" type="pres">
      <dgm:prSet presAssocID="{AE2F8FCA-262B-4944-8EF7-186C571BAEFA}" presName="LevelTwoTextNode" presStyleLbl="node2" presStyleIdx="1" presStyleCnt="3" custScaleX="131339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54014841-86ED-4128-AF11-D5C47AE5837E}" type="pres">
      <dgm:prSet presAssocID="{AE2F8FCA-262B-4944-8EF7-186C571BAEFA}" presName="level3hierChild" presStyleCnt="0"/>
      <dgm:spPr/>
    </dgm:pt>
    <dgm:pt modelId="{ABA9EAD1-6406-4A22-BC5B-CD32CB4FDA01}" type="pres">
      <dgm:prSet presAssocID="{CBF39C93-0073-4638-B5EE-F1B02599C970}" presName="conn2-1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031E31D3-9BEB-4E3C-AF47-CA6843F79A07}" type="pres">
      <dgm:prSet presAssocID="{CBF39C93-0073-4638-B5EE-F1B02599C970}" presName="connTx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CF6EA34C-B0B0-4C1A-811A-1E15B7D7DFB2}" type="pres">
      <dgm:prSet presAssocID="{3A1D8869-FF77-4AF0-902E-B0909CB22B3B}" presName="root2" presStyleCnt="0"/>
      <dgm:spPr/>
    </dgm:pt>
    <dgm:pt modelId="{848EFBC8-F1B1-46F4-A334-465EAD824B5D}" type="pres">
      <dgm:prSet presAssocID="{3A1D8869-FF77-4AF0-902E-B0909CB22B3B}" presName="LevelTwoTextNode" presStyleLbl="node2" presStyleIdx="2" presStyleCnt="3" custScaleX="131339" custLinFactNeighborX="-907" custLinFactNeighborY="-85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600938A-62F3-4250-B601-D3C8C00B6905}" type="pres">
      <dgm:prSet presAssocID="{3A1D8869-FF77-4AF0-902E-B0909CB22B3B}" presName="level3hierChild" presStyleCnt="0"/>
      <dgm:spPr/>
    </dgm:pt>
  </dgm:ptLst>
  <dgm:cxnLst>
    <dgm:cxn modelId="{888526CB-29EE-427F-B05A-DB16DC5C41AC}" type="presOf" srcId="{3A1D8869-FF77-4AF0-902E-B0909CB22B3B}" destId="{848EFBC8-F1B1-46F4-A334-465EAD824B5D}" srcOrd="0" destOrd="0" presId="urn:microsoft.com/office/officeart/2005/8/layout/hierarchy2"/>
    <dgm:cxn modelId="{DD75637D-5537-4105-BAD8-C99F8FCD542E}" type="presOf" srcId="{CBF39C93-0073-4638-B5EE-F1B02599C970}" destId="{031E31D3-9BEB-4E3C-AF47-CA6843F79A07}" srcOrd="1" destOrd="0" presId="urn:microsoft.com/office/officeart/2005/8/layout/hierarchy2"/>
    <dgm:cxn modelId="{5FF1ADE9-060D-4B6A-B361-2E083FD670B0}" type="presOf" srcId="{C5934283-6B74-40E7-A92C-EB8EB5F1B934}" destId="{04D1547D-838D-4B69-85DF-EE94C1C17A2D}" srcOrd="0" destOrd="0" presId="urn:microsoft.com/office/officeart/2005/8/layout/hierarchy2"/>
    <dgm:cxn modelId="{6FC2DD82-DEDE-4A32-B4FC-7744079C7638}" type="presOf" srcId="{2AA7CF74-0705-4C38-82F6-73B53C690179}" destId="{ECD78D45-362B-4CDD-AA9C-4F967258C143}" srcOrd="0" destOrd="0" presId="urn:microsoft.com/office/officeart/2005/8/layout/hierarchy2"/>
    <dgm:cxn modelId="{6B04A7F4-B463-40EF-97B8-4DB8D83999BF}" srcId="{D4B4A241-7D0C-448E-AC01-32446C0787E8}" destId="{3A1D8869-FF77-4AF0-902E-B0909CB22B3B}" srcOrd="2" destOrd="0" parTransId="{CBF39C93-0073-4638-B5EE-F1B02599C970}" sibTransId="{CB14C2C2-42CF-47D5-9097-5A50E1BD579C}"/>
    <dgm:cxn modelId="{154CF067-DD51-4AA5-B8BB-43BEC2C1D010}" type="presOf" srcId="{CBF39C93-0073-4638-B5EE-F1B02599C970}" destId="{ABA9EAD1-6406-4A22-BC5B-CD32CB4FDA01}" srcOrd="0" destOrd="0" presId="urn:microsoft.com/office/officeart/2005/8/layout/hierarchy2"/>
    <dgm:cxn modelId="{97393D2F-339D-4786-9B2E-604B1F9161B6}" type="presOf" srcId="{C5934283-6B74-40E7-A92C-EB8EB5F1B934}" destId="{4985D36B-F75C-4573-8505-E2DF80240868}" srcOrd="1" destOrd="0" presId="urn:microsoft.com/office/officeart/2005/8/layout/hierarchy2"/>
    <dgm:cxn modelId="{D3BCE1CB-D100-4F2F-B40C-1D8A073FED13}" type="presOf" srcId="{C99B0F94-3E07-48C8-9147-EA476AEB1810}" destId="{3BF27873-AFA6-4962-87A5-F7F86A660704}" srcOrd="0" destOrd="0" presId="urn:microsoft.com/office/officeart/2005/8/layout/hierarchy2"/>
    <dgm:cxn modelId="{DE5F4407-956B-4688-8C26-58A1775639F5}" type="presOf" srcId="{E2262AE0-56CA-40D9-B7AF-3BA6179E5BF0}" destId="{6C40600A-F476-4095-9D1C-C6AE6100A140}" srcOrd="0" destOrd="0" presId="urn:microsoft.com/office/officeart/2005/8/layout/hierarchy2"/>
    <dgm:cxn modelId="{4B55D33C-4BA2-497E-8A00-5DC27340A2D2}" type="presOf" srcId="{C99B0F94-3E07-48C8-9147-EA476AEB1810}" destId="{F152E674-EEBB-4081-BC59-813EB6E41827}" srcOrd="1" destOrd="0" presId="urn:microsoft.com/office/officeart/2005/8/layout/hierarchy2"/>
    <dgm:cxn modelId="{72E82D10-9472-4A19-8CE2-461EF4D84E0C}" srcId="{D4B4A241-7D0C-448E-AC01-32446C0787E8}" destId="{2AA7CF74-0705-4C38-82F6-73B53C690179}" srcOrd="0" destOrd="0" parTransId="{C5934283-6B74-40E7-A92C-EB8EB5F1B934}" sibTransId="{49D0CF98-AFAF-4656-B71F-B17749391F8A}"/>
    <dgm:cxn modelId="{D12B10BF-F090-493B-A28D-60BD7756425B}" srcId="{D4B4A241-7D0C-448E-AC01-32446C0787E8}" destId="{AE2F8FCA-262B-4944-8EF7-186C571BAEFA}" srcOrd="1" destOrd="0" parTransId="{C99B0F94-3E07-48C8-9147-EA476AEB1810}" sibTransId="{55982463-90F9-47D2-AAE0-7551A3666F9E}"/>
    <dgm:cxn modelId="{E495DB44-C4A3-4719-B21D-A6ED26F64474}" srcId="{E2262AE0-56CA-40D9-B7AF-3BA6179E5BF0}" destId="{D4B4A241-7D0C-448E-AC01-32446C0787E8}" srcOrd="0" destOrd="0" parTransId="{58209032-61C4-423E-B1FB-B519BE5DA5EE}" sibTransId="{BE9A15D4-9FE8-47AF-BBBB-B1DD8721E4F8}"/>
    <dgm:cxn modelId="{338CB373-60F7-44D3-95BD-6C3F52C0F0B3}" type="presOf" srcId="{D4B4A241-7D0C-448E-AC01-32446C0787E8}" destId="{2F5848DD-DD11-4625-8FA3-53FA51305C47}" srcOrd="0" destOrd="0" presId="urn:microsoft.com/office/officeart/2005/8/layout/hierarchy2"/>
    <dgm:cxn modelId="{E1E9B9F6-F47C-4295-A0A7-3F45EB1AA22A}" type="presOf" srcId="{AE2F8FCA-262B-4944-8EF7-186C571BAEFA}" destId="{F891A73C-4DB9-4834-A271-27CEFFA05072}" srcOrd="0" destOrd="0" presId="urn:microsoft.com/office/officeart/2005/8/layout/hierarchy2"/>
    <dgm:cxn modelId="{DE1AFE10-6ECE-42BB-B351-8A8F422F3EE0}" type="presParOf" srcId="{6C40600A-F476-4095-9D1C-C6AE6100A140}" destId="{ED2DA22B-3FFF-4D36-96BB-4B2A5B933F7C}" srcOrd="0" destOrd="0" presId="urn:microsoft.com/office/officeart/2005/8/layout/hierarchy2"/>
    <dgm:cxn modelId="{ED9164C3-E6F8-4DAA-B4BC-3F40E993558A}" type="presParOf" srcId="{ED2DA22B-3FFF-4D36-96BB-4B2A5B933F7C}" destId="{2F5848DD-DD11-4625-8FA3-53FA51305C47}" srcOrd="0" destOrd="0" presId="urn:microsoft.com/office/officeart/2005/8/layout/hierarchy2"/>
    <dgm:cxn modelId="{CE08D90B-E7EC-4734-97AD-46769DFC87B9}" type="presParOf" srcId="{ED2DA22B-3FFF-4D36-96BB-4B2A5B933F7C}" destId="{1EEAAB0D-8DE4-478C-AA60-743DF6C5A4D4}" srcOrd="1" destOrd="0" presId="urn:microsoft.com/office/officeart/2005/8/layout/hierarchy2"/>
    <dgm:cxn modelId="{DB882AD0-DC6F-47E1-ABE9-CDB1E696A206}" type="presParOf" srcId="{1EEAAB0D-8DE4-478C-AA60-743DF6C5A4D4}" destId="{04D1547D-838D-4B69-85DF-EE94C1C17A2D}" srcOrd="0" destOrd="0" presId="urn:microsoft.com/office/officeart/2005/8/layout/hierarchy2"/>
    <dgm:cxn modelId="{9B7BC72C-F91A-4197-823D-468825C6D805}" type="presParOf" srcId="{04D1547D-838D-4B69-85DF-EE94C1C17A2D}" destId="{4985D36B-F75C-4573-8505-E2DF80240868}" srcOrd="0" destOrd="0" presId="urn:microsoft.com/office/officeart/2005/8/layout/hierarchy2"/>
    <dgm:cxn modelId="{81BA19DB-D0A4-4E6A-9188-B6B872B356F1}" type="presParOf" srcId="{1EEAAB0D-8DE4-478C-AA60-743DF6C5A4D4}" destId="{E6332C0C-D8EC-4975-AA42-73E5D3E3DF37}" srcOrd="1" destOrd="0" presId="urn:microsoft.com/office/officeart/2005/8/layout/hierarchy2"/>
    <dgm:cxn modelId="{C842FE9E-AF8F-4312-B287-E75DEDAC3088}" type="presParOf" srcId="{E6332C0C-D8EC-4975-AA42-73E5D3E3DF37}" destId="{ECD78D45-362B-4CDD-AA9C-4F967258C143}" srcOrd="0" destOrd="0" presId="urn:microsoft.com/office/officeart/2005/8/layout/hierarchy2"/>
    <dgm:cxn modelId="{06A76EDB-FCBC-4DF6-B44A-24538E02BF0B}" type="presParOf" srcId="{E6332C0C-D8EC-4975-AA42-73E5D3E3DF37}" destId="{07A30A42-94BE-4A33-87D5-2FA478B6FEF9}" srcOrd="1" destOrd="0" presId="urn:microsoft.com/office/officeart/2005/8/layout/hierarchy2"/>
    <dgm:cxn modelId="{06BF4068-F676-41B1-9ED4-FD2304F5B590}" type="presParOf" srcId="{1EEAAB0D-8DE4-478C-AA60-743DF6C5A4D4}" destId="{3BF27873-AFA6-4962-87A5-F7F86A660704}" srcOrd="2" destOrd="0" presId="urn:microsoft.com/office/officeart/2005/8/layout/hierarchy2"/>
    <dgm:cxn modelId="{36C84EAB-8F30-47C7-A276-CDC864FC65B4}" type="presParOf" srcId="{3BF27873-AFA6-4962-87A5-F7F86A660704}" destId="{F152E674-EEBB-4081-BC59-813EB6E41827}" srcOrd="0" destOrd="0" presId="urn:microsoft.com/office/officeart/2005/8/layout/hierarchy2"/>
    <dgm:cxn modelId="{5DFA62AF-B0CE-42B5-A4C9-A6D8E66C0EEB}" type="presParOf" srcId="{1EEAAB0D-8DE4-478C-AA60-743DF6C5A4D4}" destId="{61027C7C-8EB1-4CE8-9674-08DFD97DE21C}" srcOrd="3" destOrd="0" presId="urn:microsoft.com/office/officeart/2005/8/layout/hierarchy2"/>
    <dgm:cxn modelId="{5758F117-2917-41B4-AE12-CC45F0C41210}" type="presParOf" srcId="{61027C7C-8EB1-4CE8-9674-08DFD97DE21C}" destId="{F891A73C-4DB9-4834-A271-27CEFFA05072}" srcOrd="0" destOrd="0" presId="urn:microsoft.com/office/officeart/2005/8/layout/hierarchy2"/>
    <dgm:cxn modelId="{46DA9936-5FE2-4301-9B2C-4D768EAF0DDE}" type="presParOf" srcId="{61027C7C-8EB1-4CE8-9674-08DFD97DE21C}" destId="{54014841-86ED-4128-AF11-D5C47AE5837E}" srcOrd="1" destOrd="0" presId="urn:microsoft.com/office/officeart/2005/8/layout/hierarchy2"/>
    <dgm:cxn modelId="{687ED185-AB10-46FF-B801-3968C025CB81}" type="presParOf" srcId="{1EEAAB0D-8DE4-478C-AA60-743DF6C5A4D4}" destId="{ABA9EAD1-6406-4A22-BC5B-CD32CB4FDA01}" srcOrd="4" destOrd="0" presId="urn:microsoft.com/office/officeart/2005/8/layout/hierarchy2"/>
    <dgm:cxn modelId="{ACDCD993-5C89-47C2-A128-2601A37AAF18}" type="presParOf" srcId="{ABA9EAD1-6406-4A22-BC5B-CD32CB4FDA01}" destId="{031E31D3-9BEB-4E3C-AF47-CA6843F79A07}" srcOrd="0" destOrd="0" presId="urn:microsoft.com/office/officeart/2005/8/layout/hierarchy2"/>
    <dgm:cxn modelId="{5565B4F6-2DB6-408C-8F07-6E43541A5B28}" type="presParOf" srcId="{1EEAAB0D-8DE4-478C-AA60-743DF6C5A4D4}" destId="{CF6EA34C-B0B0-4C1A-811A-1E15B7D7DFB2}" srcOrd="5" destOrd="0" presId="urn:microsoft.com/office/officeart/2005/8/layout/hierarchy2"/>
    <dgm:cxn modelId="{571835E0-30D9-4A83-AE6E-CAD5BCC2EE2A}" type="presParOf" srcId="{CF6EA34C-B0B0-4C1A-811A-1E15B7D7DFB2}" destId="{848EFBC8-F1B1-46F4-A334-465EAD824B5D}" srcOrd="0" destOrd="0" presId="urn:microsoft.com/office/officeart/2005/8/layout/hierarchy2"/>
    <dgm:cxn modelId="{E0035AC3-41EC-4FE7-BE77-AB90CBEF2E64}" type="presParOf" srcId="{CF6EA34C-B0B0-4C1A-811A-1E15B7D7DFB2}" destId="{6600938A-62F3-4250-B601-D3C8C00B690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22E1C0-73BD-4A0E-A3B9-8F73D7B819B3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8EE4D20-ABC9-4098-9835-4A5485B00809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優先提供データ選定</a:t>
          </a:r>
        </a:p>
      </dgm:t>
    </dgm:pt>
    <dgm:pt modelId="{237F893A-4DC7-48EC-BB75-EB313B326D70}" type="parTrans" cxnId="{0A6BC92D-BB0B-4304-801A-34A84F8B1991}">
      <dgm:prSet/>
      <dgm:spPr/>
      <dgm:t>
        <a:bodyPr/>
        <a:lstStyle/>
        <a:p>
          <a:endParaRPr kumimoji="1" lang="ja-JP" altLang="en-US"/>
        </a:p>
      </dgm:t>
    </dgm:pt>
    <dgm:pt modelId="{B497240D-655C-43FC-B728-F7FA74A0CDF0}" type="sibTrans" cxnId="{0A6BC92D-BB0B-4304-801A-34A84F8B1991}">
      <dgm:prSet/>
      <dgm:spPr/>
      <dgm:t>
        <a:bodyPr/>
        <a:lstStyle/>
        <a:p>
          <a:endParaRPr kumimoji="1" lang="ja-JP" altLang="en-US"/>
        </a:p>
      </dgm:t>
    </dgm:pt>
    <dgm:pt modelId="{443F6405-DA2B-4A3D-90C2-BFBC4D056147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u="none" dirty="0">
              <a:latin typeface="Meiryo UI" panose="020B0604030504040204" pitchFamily="50" charset="-128"/>
              <a:ea typeface="Meiryo UI" panose="020B0604030504040204" pitchFamily="50" charset="-128"/>
            </a:rPr>
            <a:t>データの検討・選定</a:t>
          </a:r>
        </a:p>
      </dgm:t>
    </dgm:pt>
    <dgm:pt modelId="{D076D3E7-1CE8-44AA-8ABA-47A7021FEDBE}" type="parTrans" cxnId="{85E0CB99-CC93-4AA4-A9C4-6E2D0EE7A0B2}">
      <dgm:prSet/>
      <dgm:spPr/>
      <dgm:t>
        <a:bodyPr/>
        <a:lstStyle/>
        <a:p>
          <a:endParaRPr kumimoji="1" lang="ja-JP" altLang="en-US"/>
        </a:p>
      </dgm:t>
    </dgm:pt>
    <dgm:pt modelId="{6D09A6EA-9671-4BF7-9ABD-67B134113CC1}" type="sibTrans" cxnId="{85E0CB99-CC93-4AA4-A9C4-6E2D0EE7A0B2}">
      <dgm:prSet/>
      <dgm:spPr/>
      <dgm:t>
        <a:bodyPr/>
        <a:lstStyle/>
        <a:p>
          <a:endParaRPr kumimoji="1" lang="ja-JP" altLang="en-US"/>
        </a:p>
      </dgm:t>
    </dgm:pt>
    <dgm:pt modelId="{1CC27BB2-C953-41EF-A4F4-1516D2740486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u="none" dirty="0">
              <a:latin typeface="Meiryo UI" panose="020B0604030504040204" pitchFamily="50" charset="-128"/>
              <a:ea typeface="Meiryo UI" panose="020B0604030504040204" pitchFamily="50" charset="-128"/>
            </a:rPr>
            <a:t>データ作成</a:t>
          </a:r>
        </a:p>
      </dgm:t>
    </dgm:pt>
    <dgm:pt modelId="{8F74FBBF-2193-4C40-9F50-8AF80D5088A0}" type="parTrans" cxnId="{501FB993-1FEC-4BC7-A040-2081C8A75954}">
      <dgm:prSet/>
      <dgm:spPr/>
      <dgm:t>
        <a:bodyPr/>
        <a:lstStyle/>
        <a:p>
          <a:endParaRPr kumimoji="1" lang="ja-JP" altLang="en-US"/>
        </a:p>
      </dgm:t>
    </dgm:pt>
    <dgm:pt modelId="{7F7F96C1-F743-4250-97D5-CAC98B725AE9}" type="sibTrans" cxnId="{501FB993-1FEC-4BC7-A040-2081C8A75954}">
      <dgm:prSet/>
      <dgm:spPr/>
      <dgm:t>
        <a:bodyPr/>
        <a:lstStyle/>
        <a:p>
          <a:endParaRPr kumimoji="1" lang="ja-JP" altLang="en-US"/>
        </a:p>
      </dgm:t>
    </dgm:pt>
    <dgm:pt modelId="{DAAE1A8A-DCB4-4DDD-B4B1-993B75510296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u="none" dirty="0">
              <a:latin typeface="Meiryo UI" panose="020B0604030504040204" pitchFamily="50" charset="-128"/>
              <a:ea typeface="Meiryo UI" panose="020B0604030504040204" pitchFamily="50" charset="-128"/>
            </a:rPr>
            <a:t>チェックリストでデータ確認</a:t>
          </a:r>
        </a:p>
      </dgm:t>
    </dgm:pt>
    <dgm:pt modelId="{89EAB1BF-A17B-4A63-B1F7-E91FA155896E}" type="parTrans" cxnId="{13A68879-6C8E-40AC-8B5B-D9BDD88DA952}">
      <dgm:prSet/>
      <dgm:spPr/>
      <dgm:t>
        <a:bodyPr/>
        <a:lstStyle/>
        <a:p>
          <a:endParaRPr kumimoji="1" lang="ja-JP" altLang="en-US"/>
        </a:p>
      </dgm:t>
    </dgm:pt>
    <dgm:pt modelId="{1D98FAC6-7E67-4479-BC19-C0F4A0004F34}" type="sibTrans" cxnId="{13A68879-6C8E-40AC-8B5B-D9BDD88DA952}">
      <dgm:prSet/>
      <dgm:spPr/>
      <dgm:t>
        <a:bodyPr/>
        <a:lstStyle/>
        <a:p>
          <a:endParaRPr kumimoji="1" lang="ja-JP" altLang="en-US"/>
        </a:p>
      </dgm:t>
    </dgm:pt>
    <dgm:pt modelId="{7AACB650-1EC5-4166-A074-8511526A183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運用担当課へ</a:t>
          </a:r>
          <a:r>
            <a:rPr kumimoji="1" lang="ja-JP" altLang="en-US" dirty="0" smtClean="0">
              <a:latin typeface="Meiryo UI" panose="020B0604030504040204" pitchFamily="50" charset="-128"/>
              <a:ea typeface="Meiryo UI" panose="020B0604030504040204" pitchFamily="50" charset="-128"/>
            </a:rPr>
            <a:t>掲載確認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E53E9B45-A28D-4572-B910-A74B6AACD6C0}" type="parTrans" cxnId="{81AD0E02-ADFD-43C4-9EBF-5E7FE802528A}">
      <dgm:prSet/>
      <dgm:spPr/>
      <dgm:t>
        <a:bodyPr/>
        <a:lstStyle/>
        <a:p>
          <a:endParaRPr kumimoji="1" lang="ja-JP" altLang="en-US"/>
        </a:p>
      </dgm:t>
    </dgm:pt>
    <dgm:pt modelId="{7BABB50E-38EB-4205-A720-80A2FF31C0FB}" type="sibTrans" cxnId="{81AD0E02-ADFD-43C4-9EBF-5E7FE802528A}">
      <dgm:prSet/>
      <dgm:spPr/>
      <dgm:t>
        <a:bodyPr/>
        <a:lstStyle/>
        <a:p>
          <a:endParaRPr kumimoji="1" lang="ja-JP" altLang="en-US"/>
        </a:p>
      </dgm:t>
    </dgm:pt>
    <dgm:pt modelId="{BD6A4BD8-19D9-4BED-8055-5FEFA8D6993D}">
      <dgm:prSet phldrT="[テキスト]"/>
      <dgm:spPr/>
      <dgm:t>
        <a:bodyPr/>
        <a:lstStyle/>
        <a:p>
          <a:r>
            <a:rPr kumimoji="1" lang="ja-JP" altLang="en-US" dirty="0" smtClean="0">
              <a:latin typeface="Meiryo UI" panose="020B0604030504040204" pitchFamily="50" charset="-128"/>
              <a:ea typeface="Meiryo UI" panose="020B0604030504040204" pitchFamily="50" charset="-128"/>
            </a:rPr>
            <a:t>管理運用会議にて確認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3F58BD91-4549-4B54-84A5-81B27A46342F}" type="sibTrans" cxnId="{D6612788-9D71-47BD-BC9D-F563BDF1AA33}">
      <dgm:prSet/>
      <dgm:spPr/>
      <dgm:t>
        <a:bodyPr/>
        <a:lstStyle/>
        <a:p>
          <a:endParaRPr kumimoji="1" lang="ja-JP" altLang="en-US"/>
        </a:p>
      </dgm:t>
    </dgm:pt>
    <dgm:pt modelId="{63B1D020-038A-4EA6-A002-7E04B76AE7AF}" type="parTrans" cxnId="{D6612788-9D71-47BD-BC9D-F563BDF1AA33}">
      <dgm:prSet/>
      <dgm:spPr/>
      <dgm:t>
        <a:bodyPr/>
        <a:lstStyle/>
        <a:p>
          <a:endParaRPr kumimoji="1" lang="ja-JP" altLang="en-US"/>
        </a:p>
      </dgm:t>
    </dgm:pt>
    <dgm:pt modelId="{A8F85E11-08D4-4A3A-B222-667D42356D65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>
              <a:latin typeface="Meiryo UI" panose="020B0604030504040204" pitchFamily="50" charset="-128"/>
              <a:ea typeface="Meiryo UI" panose="020B0604030504040204" pitchFamily="50" charset="-128"/>
            </a:rPr>
            <a:t>ホームページ作成・公開</a:t>
          </a:r>
          <a:endParaRPr kumimoji="1" lang="ja-JP" altLang="en-US" dirty="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A4B4510E-4677-43BB-BE00-A1BC0A1B9FFB}" type="parTrans" cxnId="{1A555B6F-71BC-4D30-B9CA-1595AD77F89D}">
      <dgm:prSet/>
      <dgm:spPr/>
      <dgm:t>
        <a:bodyPr/>
        <a:lstStyle/>
        <a:p>
          <a:endParaRPr kumimoji="1" lang="ja-JP" altLang="en-US"/>
        </a:p>
      </dgm:t>
    </dgm:pt>
    <dgm:pt modelId="{DDD9F71E-043B-43DC-A7FB-0380F404DDD0}" type="sibTrans" cxnId="{1A555B6F-71BC-4D30-B9CA-1595AD77F89D}">
      <dgm:prSet/>
      <dgm:spPr/>
      <dgm:t>
        <a:bodyPr/>
        <a:lstStyle/>
        <a:p>
          <a:endParaRPr kumimoji="1" lang="ja-JP" altLang="en-US"/>
        </a:p>
      </dgm:t>
    </dgm:pt>
    <dgm:pt modelId="{4C37F52C-EE74-4A8F-8450-CE8B1B93DC98}" type="pres">
      <dgm:prSet presAssocID="{B322E1C0-73BD-4A0E-A3B9-8F73D7B819B3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80A1B1-45CF-4572-B531-448421546CF1}" type="pres">
      <dgm:prSet presAssocID="{48EE4D20-ABC9-4098-9835-4A5485B00809}" presName="node" presStyleLbl="node1" presStyleIdx="0" presStyleCnt="7" custScaleX="163065" custScaleY="44163" custLinFactNeighborX="14004" custLinFactNeighborY="-14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E1323C-4C83-49DE-A8E5-75B35EA9CCF1}" type="pres">
      <dgm:prSet presAssocID="{B497240D-655C-43FC-B728-F7FA74A0CDF0}" presName="sibTrans" presStyleLbl="sibTrans2D1" presStyleIdx="0" presStyleCnt="6" custLinFactNeighborX="-16843"/>
      <dgm:spPr/>
      <dgm:t>
        <a:bodyPr/>
        <a:lstStyle/>
        <a:p>
          <a:endParaRPr kumimoji="1" lang="ja-JP" altLang="en-US"/>
        </a:p>
      </dgm:t>
    </dgm:pt>
    <dgm:pt modelId="{23A969F1-90AD-4A09-B8D2-8F4D0288B57D}" type="pres">
      <dgm:prSet presAssocID="{B497240D-655C-43FC-B728-F7FA74A0CDF0}" presName="connectorText" presStyleLbl="sibTrans2D1" presStyleIdx="0" presStyleCnt="6"/>
      <dgm:spPr/>
      <dgm:t>
        <a:bodyPr/>
        <a:lstStyle/>
        <a:p>
          <a:endParaRPr kumimoji="1" lang="ja-JP" altLang="en-US"/>
        </a:p>
      </dgm:t>
    </dgm:pt>
    <dgm:pt modelId="{F5F8D50D-2484-4396-99DD-1495CBA79275}" type="pres">
      <dgm:prSet presAssocID="{443F6405-DA2B-4A3D-90C2-BFBC4D056147}" presName="node" presStyleLbl="node1" presStyleIdx="1" presStyleCnt="7" custScaleX="163065" custScaleY="44163" custLinFactNeighborX="-4382" custLinFactNeighborY="-3929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63C1DC-861D-4E01-B06F-35B453152F02}" type="pres">
      <dgm:prSet presAssocID="{6D09A6EA-9671-4BF7-9ABD-67B134113CC1}" presName="sibTrans" presStyleLbl="sibTrans2D1" presStyleIdx="1" presStyleCnt="6" custScaleX="108714" custScaleY="133281"/>
      <dgm:spPr/>
      <dgm:t>
        <a:bodyPr/>
        <a:lstStyle/>
        <a:p>
          <a:endParaRPr kumimoji="1" lang="ja-JP" altLang="en-US"/>
        </a:p>
      </dgm:t>
    </dgm:pt>
    <dgm:pt modelId="{A2C48870-15D2-4514-B0FD-024DF6FC6668}" type="pres">
      <dgm:prSet presAssocID="{6D09A6EA-9671-4BF7-9ABD-67B134113CC1}" presName="connectorText" presStyleLbl="sibTrans2D1" presStyleIdx="1" presStyleCnt="6"/>
      <dgm:spPr/>
      <dgm:t>
        <a:bodyPr/>
        <a:lstStyle/>
        <a:p>
          <a:endParaRPr kumimoji="1" lang="ja-JP" altLang="en-US"/>
        </a:p>
      </dgm:t>
    </dgm:pt>
    <dgm:pt modelId="{DDE21E69-447B-4953-A2FB-520DF78F29B7}" type="pres">
      <dgm:prSet presAssocID="{1CC27BB2-C953-41EF-A4F4-1516D2740486}" presName="node" presStyleLbl="node1" presStyleIdx="2" presStyleCnt="7" custScaleX="163065" custScaleY="44163" custLinFactNeighborX="-4087" custLinFactNeighborY="-199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074EDD4-CCB8-4CA5-86D2-7AB0119AB0A2}" type="pres">
      <dgm:prSet presAssocID="{7F7F96C1-F743-4250-97D5-CAC98B725AE9}" presName="sibTrans" presStyleLbl="sibTrans2D1" presStyleIdx="2" presStyleCnt="6" custScaleX="130715" custScaleY="133281"/>
      <dgm:spPr/>
      <dgm:t>
        <a:bodyPr/>
        <a:lstStyle/>
        <a:p>
          <a:endParaRPr kumimoji="1" lang="ja-JP" altLang="en-US"/>
        </a:p>
      </dgm:t>
    </dgm:pt>
    <dgm:pt modelId="{5C61998E-9EEF-4BC1-BEC5-A636A34F3AF8}" type="pres">
      <dgm:prSet presAssocID="{7F7F96C1-F743-4250-97D5-CAC98B725AE9}" presName="connectorText" presStyleLbl="sibTrans2D1" presStyleIdx="2" presStyleCnt="6"/>
      <dgm:spPr/>
      <dgm:t>
        <a:bodyPr/>
        <a:lstStyle/>
        <a:p>
          <a:endParaRPr kumimoji="1" lang="ja-JP" altLang="en-US"/>
        </a:p>
      </dgm:t>
    </dgm:pt>
    <dgm:pt modelId="{5676EE6D-C673-44BB-AF3B-F9E519C3AA20}" type="pres">
      <dgm:prSet presAssocID="{DAAE1A8A-DCB4-4DDD-B4B1-993B75510296}" presName="node" presStyleLbl="node1" presStyleIdx="3" presStyleCnt="7" custScaleX="165103" custScaleY="44163" custLinFactX="-100000" custLinFactNeighborX="-107152" custLinFactNeighborY="6325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2ABB18-EE53-4FC5-B067-F16D63EBE374}" type="pres">
      <dgm:prSet presAssocID="{1D98FAC6-7E67-4479-BC19-C0F4A0004F34}" presName="sibTrans" presStyleLbl="sibTrans2D1" presStyleIdx="3" presStyleCnt="6" custAng="13331" custScaleX="131006" custScaleY="133094" custLinFactNeighborX="-17742"/>
      <dgm:spPr/>
      <dgm:t>
        <a:bodyPr/>
        <a:lstStyle/>
        <a:p>
          <a:endParaRPr kumimoji="1" lang="ja-JP" altLang="en-US"/>
        </a:p>
      </dgm:t>
    </dgm:pt>
    <dgm:pt modelId="{C7AC4DDF-3ED3-4D79-A0A6-C70328C2F898}" type="pres">
      <dgm:prSet presAssocID="{1D98FAC6-7E67-4479-BC19-C0F4A0004F34}" presName="connectorText" presStyleLbl="sibTrans2D1" presStyleIdx="3" presStyleCnt="6"/>
      <dgm:spPr/>
      <dgm:t>
        <a:bodyPr/>
        <a:lstStyle/>
        <a:p>
          <a:endParaRPr kumimoji="1" lang="ja-JP" altLang="en-US"/>
        </a:p>
      </dgm:t>
    </dgm:pt>
    <dgm:pt modelId="{3320CDEE-9F69-403D-B1D0-0D8FC034B58D}" type="pres">
      <dgm:prSet presAssocID="{7AACB650-1EC5-4166-A074-8511526A183B}" presName="node" presStyleLbl="node1" presStyleIdx="4" presStyleCnt="7" custScaleX="162150" custScaleY="44163" custLinFactX="-100000" custLinFactNeighborX="-108435" custLinFactNeighborY="3558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292577-495E-4965-8DA6-52673732C3EB}" type="pres">
      <dgm:prSet presAssocID="{7BABB50E-38EB-4205-A720-80A2FF31C0FB}" presName="sibTrans" presStyleLbl="sibTrans2D1" presStyleIdx="4" presStyleCnt="6" custAng="21404944" custScaleX="101321" custLinFactNeighborX="2897" custLinFactNeighborY="-27998"/>
      <dgm:spPr/>
      <dgm:t>
        <a:bodyPr/>
        <a:lstStyle/>
        <a:p>
          <a:endParaRPr kumimoji="1" lang="ja-JP" altLang="en-US"/>
        </a:p>
      </dgm:t>
    </dgm:pt>
    <dgm:pt modelId="{547FCB9C-C0E5-4210-9049-6CD39E9C38AF}" type="pres">
      <dgm:prSet presAssocID="{7BABB50E-38EB-4205-A720-80A2FF31C0FB}" presName="connectorText" presStyleLbl="sibTrans2D1" presStyleIdx="4" presStyleCnt="6"/>
      <dgm:spPr/>
      <dgm:t>
        <a:bodyPr/>
        <a:lstStyle/>
        <a:p>
          <a:endParaRPr kumimoji="1" lang="ja-JP" altLang="en-US"/>
        </a:p>
      </dgm:t>
    </dgm:pt>
    <dgm:pt modelId="{6D443AFD-2E94-4318-97C1-C844C7337EC2}" type="pres">
      <dgm:prSet presAssocID="{BD6A4BD8-19D9-4BED-8055-5FEFA8D6993D}" presName="node" presStyleLbl="node1" presStyleIdx="5" presStyleCnt="7" custScaleX="168944" custScaleY="44163" custLinFactX="100000" custLinFactNeighborX="116733" custLinFactNeighborY="5638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1D91777-82F7-4CB1-8B9D-394E58DC9436}" type="pres">
      <dgm:prSet presAssocID="{3F58BD91-4549-4B54-84A5-81B27A46342F}" presName="sibTrans" presStyleLbl="sibTrans2D1" presStyleIdx="5" presStyleCnt="6" custAng="503722" custScaleX="108641" custScaleY="99751" custLinFactNeighborX="-15788" custLinFactNeighborY="49544"/>
      <dgm:spPr/>
      <dgm:t>
        <a:bodyPr/>
        <a:lstStyle/>
        <a:p>
          <a:endParaRPr kumimoji="1" lang="ja-JP" altLang="en-US"/>
        </a:p>
      </dgm:t>
    </dgm:pt>
    <dgm:pt modelId="{C4E7AB80-B99F-409A-9C07-861603A92E1F}" type="pres">
      <dgm:prSet presAssocID="{3F58BD91-4549-4B54-84A5-81B27A46342F}" presName="connectorText" presStyleLbl="sibTrans2D1" presStyleIdx="5" presStyleCnt="6"/>
      <dgm:spPr/>
      <dgm:t>
        <a:bodyPr/>
        <a:lstStyle/>
        <a:p>
          <a:endParaRPr kumimoji="1" lang="ja-JP" altLang="en-US"/>
        </a:p>
      </dgm:t>
    </dgm:pt>
    <dgm:pt modelId="{9309E0AC-FF82-4E2A-962C-AEEFBC98C729}" type="pres">
      <dgm:prSet presAssocID="{A8F85E11-08D4-4A3A-B222-667D42356D65}" presName="node" presStyleLbl="node1" presStyleIdx="6" presStyleCnt="7" custScaleX="166729" custScaleY="4243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673068C-ED87-4D69-A62A-4E67E7A7CB9A}" type="presOf" srcId="{B322E1C0-73BD-4A0E-A3B9-8F73D7B819B3}" destId="{4C37F52C-EE74-4A8F-8450-CE8B1B93DC98}" srcOrd="0" destOrd="0" presId="urn:microsoft.com/office/officeart/2005/8/layout/process5"/>
    <dgm:cxn modelId="{AC72DEE9-DEA9-4047-95F8-CB1BBAE8BAF8}" type="presOf" srcId="{3F58BD91-4549-4B54-84A5-81B27A46342F}" destId="{01D91777-82F7-4CB1-8B9D-394E58DC9436}" srcOrd="0" destOrd="0" presId="urn:microsoft.com/office/officeart/2005/8/layout/process5"/>
    <dgm:cxn modelId="{0A6BC92D-BB0B-4304-801A-34A84F8B1991}" srcId="{B322E1C0-73BD-4A0E-A3B9-8F73D7B819B3}" destId="{48EE4D20-ABC9-4098-9835-4A5485B00809}" srcOrd="0" destOrd="0" parTransId="{237F893A-4DC7-48EC-BB75-EB313B326D70}" sibTransId="{B497240D-655C-43FC-B728-F7FA74A0CDF0}"/>
    <dgm:cxn modelId="{50901A41-3CCF-4D2D-A2C6-40F893B1B9C3}" type="presOf" srcId="{443F6405-DA2B-4A3D-90C2-BFBC4D056147}" destId="{F5F8D50D-2484-4396-99DD-1495CBA79275}" srcOrd="0" destOrd="0" presId="urn:microsoft.com/office/officeart/2005/8/layout/process5"/>
    <dgm:cxn modelId="{3242F6B5-6EF1-4113-ABEF-5F78230A797D}" type="presOf" srcId="{1D98FAC6-7E67-4479-BC19-C0F4A0004F34}" destId="{062ABB18-EE53-4FC5-B067-F16D63EBE374}" srcOrd="0" destOrd="0" presId="urn:microsoft.com/office/officeart/2005/8/layout/process5"/>
    <dgm:cxn modelId="{81AD0E02-ADFD-43C4-9EBF-5E7FE802528A}" srcId="{B322E1C0-73BD-4A0E-A3B9-8F73D7B819B3}" destId="{7AACB650-1EC5-4166-A074-8511526A183B}" srcOrd="4" destOrd="0" parTransId="{E53E9B45-A28D-4572-B910-A74B6AACD6C0}" sibTransId="{7BABB50E-38EB-4205-A720-80A2FF31C0FB}"/>
    <dgm:cxn modelId="{85E0CB99-CC93-4AA4-A9C4-6E2D0EE7A0B2}" srcId="{B322E1C0-73BD-4A0E-A3B9-8F73D7B819B3}" destId="{443F6405-DA2B-4A3D-90C2-BFBC4D056147}" srcOrd="1" destOrd="0" parTransId="{D076D3E7-1CE8-44AA-8ABA-47A7021FEDBE}" sibTransId="{6D09A6EA-9671-4BF7-9ABD-67B134113CC1}"/>
    <dgm:cxn modelId="{0A044DA0-73D8-4857-96C0-C0DEE13957E6}" type="presOf" srcId="{6D09A6EA-9671-4BF7-9ABD-67B134113CC1}" destId="{A2C48870-15D2-4514-B0FD-024DF6FC6668}" srcOrd="1" destOrd="0" presId="urn:microsoft.com/office/officeart/2005/8/layout/process5"/>
    <dgm:cxn modelId="{FBD251E8-B7F4-44AA-A57A-A6620EEFD6EA}" type="presOf" srcId="{DAAE1A8A-DCB4-4DDD-B4B1-993B75510296}" destId="{5676EE6D-C673-44BB-AF3B-F9E519C3AA20}" srcOrd="0" destOrd="0" presId="urn:microsoft.com/office/officeart/2005/8/layout/process5"/>
    <dgm:cxn modelId="{40420935-DF31-4BEE-B614-615F4C711916}" type="presOf" srcId="{B497240D-655C-43FC-B728-F7FA74A0CDF0}" destId="{D5E1323C-4C83-49DE-A8E5-75B35EA9CCF1}" srcOrd="0" destOrd="0" presId="urn:microsoft.com/office/officeart/2005/8/layout/process5"/>
    <dgm:cxn modelId="{66D33E70-4D7B-4F90-A605-FFC331B54060}" type="presOf" srcId="{A8F85E11-08D4-4A3A-B222-667D42356D65}" destId="{9309E0AC-FF82-4E2A-962C-AEEFBC98C729}" srcOrd="0" destOrd="0" presId="urn:microsoft.com/office/officeart/2005/8/layout/process5"/>
    <dgm:cxn modelId="{D6612788-9D71-47BD-BC9D-F563BDF1AA33}" srcId="{B322E1C0-73BD-4A0E-A3B9-8F73D7B819B3}" destId="{BD6A4BD8-19D9-4BED-8055-5FEFA8D6993D}" srcOrd="5" destOrd="0" parTransId="{63B1D020-038A-4EA6-A002-7E04B76AE7AF}" sibTransId="{3F58BD91-4549-4B54-84A5-81B27A46342F}"/>
    <dgm:cxn modelId="{E12DB85D-74D1-4450-B296-5FACAB6FFC2D}" type="presOf" srcId="{7F7F96C1-F743-4250-97D5-CAC98B725AE9}" destId="{0074EDD4-CCB8-4CA5-86D2-7AB0119AB0A2}" srcOrd="0" destOrd="0" presId="urn:microsoft.com/office/officeart/2005/8/layout/process5"/>
    <dgm:cxn modelId="{CC037DD6-4116-4846-A588-518D102F6267}" type="presOf" srcId="{B497240D-655C-43FC-B728-F7FA74A0CDF0}" destId="{23A969F1-90AD-4A09-B8D2-8F4D0288B57D}" srcOrd="1" destOrd="0" presId="urn:microsoft.com/office/officeart/2005/8/layout/process5"/>
    <dgm:cxn modelId="{A95BE118-6826-4760-9DD0-4B9B96E079DE}" type="presOf" srcId="{BD6A4BD8-19D9-4BED-8055-5FEFA8D6993D}" destId="{6D443AFD-2E94-4318-97C1-C844C7337EC2}" srcOrd="0" destOrd="0" presId="urn:microsoft.com/office/officeart/2005/8/layout/process5"/>
    <dgm:cxn modelId="{1A555B6F-71BC-4D30-B9CA-1595AD77F89D}" srcId="{B322E1C0-73BD-4A0E-A3B9-8F73D7B819B3}" destId="{A8F85E11-08D4-4A3A-B222-667D42356D65}" srcOrd="6" destOrd="0" parTransId="{A4B4510E-4677-43BB-BE00-A1BC0A1B9FFB}" sibTransId="{DDD9F71E-043B-43DC-A7FB-0380F404DDD0}"/>
    <dgm:cxn modelId="{9D311EDB-7C7D-41CC-B63B-A80D294B9C71}" type="presOf" srcId="{1CC27BB2-C953-41EF-A4F4-1516D2740486}" destId="{DDE21E69-447B-4953-A2FB-520DF78F29B7}" srcOrd="0" destOrd="0" presId="urn:microsoft.com/office/officeart/2005/8/layout/process5"/>
    <dgm:cxn modelId="{CB325599-085F-42FA-8909-B7A994BA1102}" type="presOf" srcId="{48EE4D20-ABC9-4098-9835-4A5485B00809}" destId="{B580A1B1-45CF-4572-B531-448421546CF1}" srcOrd="0" destOrd="0" presId="urn:microsoft.com/office/officeart/2005/8/layout/process5"/>
    <dgm:cxn modelId="{08068792-7C7F-43A8-A3F5-C70531BD087F}" type="presOf" srcId="{7AACB650-1EC5-4166-A074-8511526A183B}" destId="{3320CDEE-9F69-403D-B1D0-0D8FC034B58D}" srcOrd="0" destOrd="0" presId="urn:microsoft.com/office/officeart/2005/8/layout/process5"/>
    <dgm:cxn modelId="{13A68879-6C8E-40AC-8B5B-D9BDD88DA952}" srcId="{B322E1C0-73BD-4A0E-A3B9-8F73D7B819B3}" destId="{DAAE1A8A-DCB4-4DDD-B4B1-993B75510296}" srcOrd="3" destOrd="0" parTransId="{89EAB1BF-A17B-4A63-B1F7-E91FA155896E}" sibTransId="{1D98FAC6-7E67-4479-BC19-C0F4A0004F34}"/>
    <dgm:cxn modelId="{982E2BB0-0991-4D75-9D29-A8A4B1C7A9AE}" type="presOf" srcId="{7BABB50E-38EB-4205-A720-80A2FF31C0FB}" destId="{547FCB9C-C0E5-4210-9049-6CD39E9C38AF}" srcOrd="1" destOrd="0" presId="urn:microsoft.com/office/officeart/2005/8/layout/process5"/>
    <dgm:cxn modelId="{50F159E5-6EC1-4166-ABB0-9EE18FB0EB20}" type="presOf" srcId="{7BABB50E-38EB-4205-A720-80A2FF31C0FB}" destId="{4F292577-495E-4965-8DA6-52673732C3EB}" srcOrd="0" destOrd="0" presId="urn:microsoft.com/office/officeart/2005/8/layout/process5"/>
    <dgm:cxn modelId="{F360FC6A-0BA8-4085-8C13-556E12A62545}" type="presOf" srcId="{6D09A6EA-9671-4BF7-9ABD-67B134113CC1}" destId="{1763C1DC-861D-4E01-B06F-35B453152F02}" srcOrd="0" destOrd="0" presId="urn:microsoft.com/office/officeart/2005/8/layout/process5"/>
    <dgm:cxn modelId="{70300746-42FB-4BA7-B5DE-B4CE0D7667C9}" type="presOf" srcId="{7F7F96C1-F743-4250-97D5-CAC98B725AE9}" destId="{5C61998E-9EEF-4BC1-BEC5-A636A34F3AF8}" srcOrd="1" destOrd="0" presId="urn:microsoft.com/office/officeart/2005/8/layout/process5"/>
    <dgm:cxn modelId="{501FB993-1FEC-4BC7-A040-2081C8A75954}" srcId="{B322E1C0-73BD-4A0E-A3B9-8F73D7B819B3}" destId="{1CC27BB2-C953-41EF-A4F4-1516D2740486}" srcOrd="2" destOrd="0" parTransId="{8F74FBBF-2193-4C40-9F50-8AF80D5088A0}" sibTransId="{7F7F96C1-F743-4250-97D5-CAC98B725AE9}"/>
    <dgm:cxn modelId="{191543CE-7617-4C4C-A94A-684519CA5324}" type="presOf" srcId="{3F58BD91-4549-4B54-84A5-81B27A46342F}" destId="{C4E7AB80-B99F-409A-9C07-861603A92E1F}" srcOrd="1" destOrd="0" presId="urn:microsoft.com/office/officeart/2005/8/layout/process5"/>
    <dgm:cxn modelId="{9E7D6DB1-329C-4351-8B00-E3592DFE78BC}" type="presOf" srcId="{1D98FAC6-7E67-4479-BC19-C0F4A0004F34}" destId="{C7AC4DDF-3ED3-4D79-A0A6-C70328C2F898}" srcOrd="1" destOrd="0" presId="urn:microsoft.com/office/officeart/2005/8/layout/process5"/>
    <dgm:cxn modelId="{F19943A7-082A-4EEF-81F1-8103732AFBFA}" type="presParOf" srcId="{4C37F52C-EE74-4A8F-8450-CE8B1B93DC98}" destId="{B580A1B1-45CF-4572-B531-448421546CF1}" srcOrd="0" destOrd="0" presId="urn:microsoft.com/office/officeart/2005/8/layout/process5"/>
    <dgm:cxn modelId="{57201F46-ADD6-43FE-9548-6FC202317B16}" type="presParOf" srcId="{4C37F52C-EE74-4A8F-8450-CE8B1B93DC98}" destId="{D5E1323C-4C83-49DE-A8E5-75B35EA9CCF1}" srcOrd="1" destOrd="0" presId="urn:microsoft.com/office/officeart/2005/8/layout/process5"/>
    <dgm:cxn modelId="{2D778871-75FD-4B84-B145-A850AB7FA1B6}" type="presParOf" srcId="{D5E1323C-4C83-49DE-A8E5-75B35EA9CCF1}" destId="{23A969F1-90AD-4A09-B8D2-8F4D0288B57D}" srcOrd="0" destOrd="0" presId="urn:microsoft.com/office/officeart/2005/8/layout/process5"/>
    <dgm:cxn modelId="{92050016-3D83-4DF8-8979-BA6BEFEF6260}" type="presParOf" srcId="{4C37F52C-EE74-4A8F-8450-CE8B1B93DC98}" destId="{F5F8D50D-2484-4396-99DD-1495CBA79275}" srcOrd="2" destOrd="0" presId="urn:microsoft.com/office/officeart/2005/8/layout/process5"/>
    <dgm:cxn modelId="{509748DF-B5C2-4819-8375-321582876E0B}" type="presParOf" srcId="{4C37F52C-EE74-4A8F-8450-CE8B1B93DC98}" destId="{1763C1DC-861D-4E01-B06F-35B453152F02}" srcOrd="3" destOrd="0" presId="urn:microsoft.com/office/officeart/2005/8/layout/process5"/>
    <dgm:cxn modelId="{64678E97-AF89-4C3E-B035-77F16C24AD13}" type="presParOf" srcId="{1763C1DC-861D-4E01-B06F-35B453152F02}" destId="{A2C48870-15D2-4514-B0FD-024DF6FC6668}" srcOrd="0" destOrd="0" presId="urn:microsoft.com/office/officeart/2005/8/layout/process5"/>
    <dgm:cxn modelId="{A767779C-E057-4B5A-86A6-06833E9ED1C1}" type="presParOf" srcId="{4C37F52C-EE74-4A8F-8450-CE8B1B93DC98}" destId="{DDE21E69-447B-4953-A2FB-520DF78F29B7}" srcOrd="4" destOrd="0" presId="urn:microsoft.com/office/officeart/2005/8/layout/process5"/>
    <dgm:cxn modelId="{BD955682-0DBD-43BD-9FD3-1EBE2BB4F011}" type="presParOf" srcId="{4C37F52C-EE74-4A8F-8450-CE8B1B93DC98}" destId="{0074EDD4-CCB8-4CA5-86D2-7AB0119AB0A2}" srcOrd="5" destOrd="0" presId="urn:microsoft.com/office/officeart/2005/8/layout/process5"/>
    <dgm:cxn modelId="{13E1637B-34F4-4624-8D44-CB00EE6EC0DA}" type="presParOf" srcId="{0074EDD4-CCB8-4CA5-86D2-7AB0119AB0A2}" destId="{5C61998E-9EEF-4BC1-BEC5-A636A34F3AF8}" srcOrd="0" destOrd="0" presId="urn:microsoft.com/office/officeart/2005/8/layout/process5"/>
    <dgm:cxn modelId="{31750C7F-9052-4B71-9C12-6072C5A444A2}" type="presParOf" srcId="{4C37F52C-EE74-4A8F-8450-CE8B1B93DC98}" destId="{5676EE6D-C673-44BB-AF3B-F9E519C3AA20}" srcOrd="6" destOrd="0" presId="urn:microsoft.com/office/officeart/2005/8/layout/process5"/>
    <dgm:cxn modelId="{CEBB35B6-5EF1-4B67-A96F-C5B461A49E89}" type="presParOf" srcId="{4C37F52C-EE74-4A8F-8450-CE8B1B93DC98}" destId="{062ABB18-EE53-4FC5-B067-F16D63EBE374}" srcOrd="7" destOrd="0" presId="urn:microsoft.com/office/officeart/2005/8/layout/process5"/>
    <dgm:cxn modelId="{736653C5-C388-40D8-86DF-BDAA65C31AF2}" type="presParOf" srcId="{062ABB18-EE53-4FC5-B067-F16D63EBE374}" destId="{C7AC4DDF-3ED3-4D79-A0A6-C70328C2F898}" srcOrd="0" destOrd="0" presId="urn:microsoft.com/office/officeart/2005/8/layout/process5"/>
    <dgm:cxn modelId="{62CF4460-6DCA-43F4-9BFE-AABBC79FCECB}" type="presParOf" srcId="{4C37F52C-EE74-4A8F-8450-CE8B1B93DC98}" destId="{3320CDEE-9F69-403D-B1D0-0D8FC034B58D}" srcOrd="8" destOrd="0" presId="urn:microsoft.com/office/officeart/2005/8/layout/process5"/>
    <dgm:cxn modelId="{158F655D-7D54-4365-B177-8999AD4CF9C8}" type="presParOf" srcId="{4C37F52C-EE74-4A8F-8450-CE8B1B93DC98}" destId="{4F292577-495E-4965-8DA6-52673732C3EB}" srcOrd="9" destOrd="0" presId="urn:microsoft.com/office/officeart/2005/8/layout/process5"/>
    <dgm:cxn modelId="{8D40654D-9E28-4074-9A0C-AE8AEA7172E1}" type="presParOf" srcId="{4F292577-495E-4965-8DA6-52673732C3EB}" destId="{547FCB9C-C0E5-4210-9049-6CD39E9C38AF}" srcOrd="0" destOrd="0" presId="urn:microsoft.com/office/officeart/2005/8/layout/process5"/>
    <dgm:cxn modelId="{D2C812E6-BBA5-4C29-AF75-B1B4F154C7F8}" type="presParOf" srcId="{4C37F52C-EE74-4A8F-8450-CE8B1B93DC98}" destId="{6D443AFD-2E94-4318-97C1-C844C7337EC2}" srcOrd="10" destOrd="0" presId="urn:microsoft.com/office/officeart/2005/8/layout/process5"/>
    <dgm:cxn modelId="{F6B86A6A-AD02-4DD2-9D64-16FDEBD74E87}" type="presParOf" srcId="{4C37F52C-EE74-4A8F-8450-CE8B1B93DC98}" destId="{01D91777-82F7-4CB1-8B9D-394E58DC9436}" srcOrd="11" destOrd="0" presId="urn:microsoft.com/office/officeart/2005/8/layout/process5"/>
    <dgm:cxn modelId="{FE8637A0-B6FC-4D8E-A77E-0FF47D0E7648}" type="presParOf" srcId="{01D91777-82F7-4CB1-8B9D-394E58DC9436}" destId="{C4E7AB80-B99F-409A-9C07-861603A92E1F}" srcOrd="0" destOrd="0" presId="urn:microsoft.com/office/officeart/2005/8/layout/process5"/>
    <dgm:cxn modelId="{F9CB40D8-514F-421C-9F3A-DC7BA21A8706}" type="presParOf" srcId="{4C37F52C-EE74-4A8F-8450-CE8B1B93DC98}" destId="{9309E0AC-FF82-4E2A-962C-AEEFBC98C729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9E54CA-9A82-431E-B244-57D023CA867A}">
      <dsp:nvSpPr>
        <dsp:cNvPr id="0" name=""/>
        <dsp:cNvSpPr/>
      </dsp:nvSpPr>
      <dsp:spPr>
        <a:xfrm>
          <a:off x="0" y="104754"/>
          <a:ext cx="8229600" cy="6389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>
              <a:latin typeface="Meiryo UI" panose="020B0604030504040204" pitchFamily="50" charset="-128"/>
              <a:ea typeface="Meiryo UI" panose="020B0604030504040204" pitchFamily="50" charset="-128"/>
            </a:rPr>
            <a:t>オープンデータの推進に関する基本的な考え方</a:t>
          </a:r>
          <a:endParaRPr kumimoji="1" lang="ja-JP" altLang="en-US" sz="20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31189" y="135943"/>
        <a:ext cx="8167222" cy="576537"/>
      </dsp:txXfrm>
    </dsp:sp>
    <dsp:sp modelId="{CAA7B067-20BC-49D1-9E67-740F3D27045E}">
      <dsp:nvSpPr>
        <dsp:cNvPr id="0" name=""/>
        <dsp:cNvSpPr/>
      </dsp:nvSpPr>
      <dsp:spPr>
        <a:xfrm>
          <a:off x="0" y="743670"/>
          <a:ext cx="8229600" cy="869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ja-JP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考え方の基礎</a:t>
          </a:r>
          <a:endParaRPr kumimoji="1" lang="ja-JP" altLang="en-US" sz="16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ja-JP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推進の目的</a:t>
          </a:r>
          <a:endParaRPr kumimoji="1" lang="ja-JP" altLang="en-US" sz="16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0" y="743670"/>
        <a:ext cx="8229600" cy="869400"/>
      </dsp:txXfrm>
    </dsp:sp>
    <dsp:sp modelId="{A1630D1A-A313-43A0-9B5B-9B6D80ACA21C}">
      <dsp:nvSpPr>
        <dsp:cNvPr id="0" name=""/>
        <dsp:cNvSpPr/>
      </dsp:nvSpPr>
      <dsp:spPr>
        <a:xfrm>
          <a:off x="0" y="1613070"/>
          <a:ext cx="8229600" cy="610431"/>
        </a:xfrm>
        <a:prstGeom prst="roundRect">
          <a:avLst/>
        </a:prstGeom>
        <a:solidFill>
          <a:schemeClr val="tx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>
              <a:latin typeface="Meiryo UI" panose="020B0604030504040204" pitchFamily="50" charset="-128"/>
              <a:ea typeface="Meiryo UI" panose="020B0604030504040204" pitchFamily="50" charset="-128"/>
            </a:rPr>
            <a:t>オープンデータの取組の方向性</a:t>
          </a:r>
          <a:endParaRPr kumimoji="1" lang="ja-JP" altLang="en-US" sz="20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29799" y="1642869"/>
        <a:ext cx="8170002" cy="550833"/>
      </dsp:txXfrm>
    </dsp:sp>
    <dsp:sp modelId="{42BA5D83-76BF-41EF-A06E-5C316A5597CB}">
      <dsp:nvSpPr>
        <dsp:cNvPr id="0" name=""/>
        <dsp:cNvSpPr/>
      </dsp:nvSpPr>
      <dsp:spPr>
        <a:xfrm>
          <a:off x="0" y="2223501"/>
          <a:ext cx="8229600" cy="2136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ja-JP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オープンデータ化の対象</a:t>
          </a:r>
          <a:r>
            <a:rPr lang="en-US" altLang="ja-JP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⇒</a:t>
          </a: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kumimoji="1" lang="ja-JP" altLang="en-US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公開範囲、優先公開データ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ja-JP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二次利用促進に向けた</a:t>
          </a:r>
          <a:r>
            <a:rPr lang="ja-JP" sz="1600" u="none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ルール</a:t>
          </a:r>
          <a:r>
            <a:rPr lang="en-US" altLang="ja-JP" sz="1600" u="none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lang="ja-JP" altLang="en-US" sz="1600" u="none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⇒ </a:t>
          </a:r>
          <a:r>
            <a:rPr kumimoji="1" lang="ja-JP" altLang="en-US" sz="1600" u="none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データ形式、公開場所、二次利用のルール</a:t>
          </a:r>
          <a:endParaRPr kumimoji="1" lang="ja-JP" altLang="en-US" sz="1600" u="none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ja-JP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利活用推進のための取組</a:t>
          </a:r>
          <a:r>
            <a:rPr lang="en-US" altLang="ja-JP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lang="ja-JP" altLang="en-US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⇒ </a:t>
          </a:r>
          <a:r>
            <a:rPr kumimoji="1" lang="ja-JP" altLang="en-US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利用者ニーズ反映、他団体との連携、協働の取組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ja-JP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運用体制</a:t>
          </a:r>
          <a:r>
            <a:rPr lang="en-US" altLang="ja-JP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 </a:t>
          </a:r>
          <a:r>
            <a:rPr lang="ja-JP" altLang="en-US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⇒ </a:t>
          </a:r>
          <a:r>
            <a:rPr kumimoji="1" lang="ja-JP" altLang="en-US" sz="16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運用手順書の作成、各課の役割</a:t>
          </a:r>
        </a:p>
      </dsp:txBody>
      <dsp:txXfrm>
        <a:off x="0" y="2223501"/>
        <a:ext cx="8229600" cy="21362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5848DD-DD11-4625-8FA3-53FA51305C47}">
      <dsp:nvSpPr>
        <dsp:cNvPr id="0" name=""/>
        <dsp:cNvSpPr/>
      </dsp:nvSpPr>
      <dsp:spPr>
        <a:xfrm>
          <a:off x="226371" y="865583"/>
          <a:ext cx="3584569" cy="1758083"/>
        </a:xfrm>
        <a:prstGeom prst="roundRect">
          <a:avLst>
            <a:gd name="adj" fmla="val 10000"/>
          </a:avLst>
        </a:prstGeom>
        <a:solidFill>
          <a:schemeClr val="accent2"/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u="sng" kern="1200" dirty="0">
              <a:latin typeface="Meiryo UI" panose="020B0604030504040204" pitchFamily="50" charset="-128"/>
              <a:ea typeface="Meiryo UI" panose="020B0604030504040204" pitchFamily="50" charset="-128"/>
            </a:rPr>
            <a:t>考え方の基礎</a:t>
          </a:r>
          <a:endParaRPr kumimoji="1" lang="en-US" altLang="ja-JP" sz="2400" u="sng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積極的な情報公開及び情報提供により、参加と協働のまちづくりを推進（三鷹市自治基本</a:t>
          </a:r>
          <a:r>
            <a:rPr kumimoji="1" lang="ja-JP" altLang="en-US" sz="18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条例</a:t>
          </a:r>
          <a:r>
            <a:rPr kumimoji="1" lang="en-US" altLang="ja-JP" sz="18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14</a:t>
          </a:r>
          <a:r>
            <a:rPr kumimoji="1" lang="ja-JP" altLang="en-US" sz="18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条）</a:t>
          </a:r>
          <a:endParaRPr kumimoji="1" lang="ja-JP" altLang="en-US" sz="18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277863" y="917075"/>
        <a:ext cx="3481585" cy="1655099"/>
      </dsp:txXfrm>
    </dsp:sp>
    <dsp:sp modelId="{04D1547D-838D-4B69-85DF-EE94C1C17A2D}">
      <dsp:nvSpPr>
        <dsp:cNvPr id="0" name=""/>
        <dsp:cNvSpPr/>
      </dsp:nvSpPr>
      <dsp:spPr>
        <a:xfrm rot="18780875">
          <a:off x="3547193" y="1110617"/>
          <a:ext cx="1659751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659751" y="27219"/>
              </a:lnTo>
            </a:path>
          </a:pathLst>
        </a:custGeom>
        <a:noFill/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4335576" y="1096343"/>
        <a:ext cx="82987" cy="82987"/>
      </dsp:txXfrm>
    </dsp:sp>
    <dsp:sp modelId="{ECD78D45-362B-4CDD-AA9C-4F967258C143}">
      <dsp:nvSpPr>
        <dsp:cNvPr id="0" name=""/>
        <dsp:cNvSpPr/>
      </dsp:nvSpPr>
      <dsp:spPr>
        <a:xfrm>
          <a:off x="4943198" y="3405"/>
          <a:ext cx="2772000" cy="1055284"/>
        </a:xfrm>
        <a:prstGeom prst="roundRect">
          <a:avLst>
            <a:gd name="adj" fmla="val 10000"/>
          </a:avLst>
        </a:prstGeom>
        <a:solidFill>
          <a:schemeClr val="tx2"/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0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行政の透明性・信頼性の向上</a:t>
          </a:r>
        </a:p>
      </dsp:txBody>
      <dsp:txXfrm>
        <a:off x="4974106" y="34313"/>
        <a:ext cx="2710184" cy="993468"/>
      </dsp:txXfrm>
    </dsp:sp>
    <dsp:sp modelId="{3BF27873-AFA6-4962-87A5-F7F86A660704}">
      <dsp:nvSpPr>
        <dsp:cNvPr id="0" name=""/>
        <dsp:cNvSpPr/>
      </dsp:nvSpPr>
      <dsp:spPr>
        <a:xfrm>
          <a:off x="3810941" y="1717406"/>
          <a:ext cx="1132257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132257" y="27219"/>
              </a:lnTo>
            </a:path>
          </a:pathLst>
        </a:custGeom>
        <a:noFill/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4348763" y="1716319"/>
        <a:ext cx="56612" cy="56612"/>
      </dsp:txXfrm>
    </dsp:sp>
    <dsp:sp modelId="{F891A73C-4DB9-4834-A271-27CEFFA05072}">
      <dsp:nvSpPr>
        <dsp:cNvPr id="0" name=""/>
        <dsp:cNvSpPr/>
      </dsp:nvSpPr>
      <dsp:spPr>
        <a:xfrm>
          <a:off x="4943198" y="1216983"/>
          <a:ext cx="2772000" cy="1055284"/>
        </a:xfrm>
        <a:prstGeom prst="roundRect">
          <a:avLst>
            <a:gd name="adj" fmla="val 10000"/>
          </a:avLst>
        </a:prstGeom>
        <a:solidFill>
          <a:schemeClr val="tx2"/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0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行政情報の共有及び協働による地域課題の解決</a:t>
          </a:r>
        </a:p>
      </dsp:txBody>
      <dsp:txXfrm>
        <a:off x="4974106" y="1247891"/>
        <a:ext cx="2710184" cy="993468"/>
      </dsp:txXfrm>
    </dsp:sp>
    <dsp:sp modelId="{ABA9EAD1-6406-4A22-BC5B-CD32CB4FDA01}">
      <dsp:nvSpPr>
        <dsp:cNvPr id="0" name=""/>
        <dsp:cNvSpPr/>
      </dsp:nvSpPr>
      <dsp:spPr>
        <a:xfrm rot="2835576">
          <a:off x="3547437" y="2319688"/>
          <a:ext cx="1640122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1640122" y="27219"/>
              </a:lnTo>
            </a:path>
          </a:pathLst>
        </a:custGeom>
        <a:noFill/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/>
        </a:p>
      </dsp:txBody>
      <dsp:txXfrm>
        <a:off x="4326495" y="2305905"/>
        <a:ext cx="82006" cy="82006"/>
      </dsp:txXfrm>
    </dsp:sp>
    <dsp:sp modelId="{848EFBC8-F1B1-46F4-A334-465EAD824B5D}">
      <dsp:nvSpPr>
        <dsp:cNvPr id="0" name=""/>
        <dsp:cNvSpPr/>
      </dsp:nvSpPr>
      <dsp:spPr>
        <a:xfrm>
          <a:off x="4924055" y="2421548"/>
          <a:ext cx="2772000" cy="1055284"/>
        </a:xfrm>
        <a:prstGeom prst="roundRect">
          <a:avLst>
            <a:gd name="adj" fmla="val 10000"/>
          </a:avLst>
        </a:prstGeom>
        <a:solidFill>
          <a:schemeClr val="tx2"/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0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>
              <a:latin typeface="Meiryo UI" panose="020B0604030504040204" pitchFamily="50" charset="-128"/>
              <a:ea typeface="Meiryo UI" panose="020B0604030504040204" pitchFamily="50" charset="-128"/>
            </a:rPr>
            <a:t>地域経済の活性化</a:t>
          </a:r>
        </a:p>
      </dsp:txBody>
      <dsp:txXfrm>
        <a:off x="4954963" y="2452456"/>
        <a:ext cx="2710184" cy="9934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0A1B1-45CF-4572-B531-448421546CF1}">
      <dsp:nvSpPr>
        <dsp:cNvPr id="0" name=""/>
        <dsp:cNvSpPr/>
      </dsp:nvSpPr>
      <dsp:spPr>
        <a:xfrm>
          <a:off x="4160940" y="3"/>
          <a:ext cx="2823838" cy="4588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>
              <a:latin typeface="Meiryo UI" panose="020B0604030504040204" pitchFamily="50" charset="-128"/>
              <a:ea typeface="Meiryo UI" panose="020B0604030504040204" pitchFamily="50" charset="-128"/>
            </a:rPr>
            <a:t>優先提供データ選定</a:t>
          </a:r>
        </a:p>
      </dsp:txBody>
      <dsp:txXfrm>
        <a:off x="4174380" y="13443"/>
        <a:ext cx="2796958" cy="431989"/>
      </dsp:txXfrm>
    </dsp:sp>
    <dsp:sp modelId="{D5E1323C-4C83-49DE-A8E5-75B35EA9CCF1}">
      <dsp:nvSpPr>
        <dsp:cNvPr id="0" name=""/>
        <dsp:cNvSpPr/>
      </dsp:nvSpPr>
      <dsp:spPr>
        <a:xfrm rot="10800003">
          <a:off x="3312369" y="14702"/>
          <a:ext cx="535875" cy="429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 rot="10800000">
        <a:off x="3441209" y="100595"/>
        <a:ext cx="407035" cy="257681"/>
      </dsp:txXfrm>
    </dsp:sp>
    <dsp:sp modelId="{F5F8D50D-2484-4396-99DD-1495CBA79275}">
      <dsp:nvSpPr>
        <dsp:cNvPr id="0" name=""/>
        <dsp:cNvSpPr/>
      </dsp:nvSpPr>
      <dsp:spPr>
        <a:xfrm>
          <a:off x="326017" y="0"/>
          <a:ext cx="2823838" cy="458869"/>
        </a:xfrm>
        <a:prstGeom prst="roundRect">
          <a:avLst>
            <a:gd name="adj" fmla="val 10000"/>
          </a:avLst>
        </a:prstGeom>
        <a:solidFill>
          <a:schemeClr val="accent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データの検討・選定</a:t>
          </a:r>
        </a:p>
      </dsp:txBody>
      <dsp:txXfrm>
        <a:off x="339457" y="13440"/>
        <a:ext cx="2796958" cy="431989"/>
      </dsp:txXfrm>
    </dsp:sp>
    <dsp:sp modelId="{1763C1DC-861D-4E01-B06F-35B453152F02}">
      <dsp:nvSpPr>
        <dsp:cNvPr id="0" name=""/>
        <dsp:cNvSpPr/>
      </dsp:nvSpPr>
      <dsp:spPr>
        <a:xfrm rot="5381440">
          <a:off x="1600050" y="409028"/>
          <a:ext cx="280800" cy="572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 rot="-5400000">
        <a:off x="1568504" y="554828"/>
        <a:ext cx="343439" cy="196560"/>
      </dsp:txXfrm>
    </dsp:sp>
    <dsp:sp modelId="{DDE21E69-447B-4953-A2FB-520DF78F29B7}">
      <dsp:nvSpPr>
        <dsp:cNvPr id="0" name=""/>
        <dsp:cNvSpPr/>
      </dsp:nvSpPr>
      <dsp:spPr>
        <a:xfrm>
          <a:off x="331125" y="946207"/>
          <a:ext cx="2823838" cy="458869"/>
        </a:xfrm>
        <a:prstGeom prst="roundRect">
          <a:avLst>
            <a:gd name="adj" fmla="val 10000"/>
          </a:avLst>
        </a:prstGeom>
        <a:solidFill>
          <a:schemeClr val="accent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データ作成</a:t>
          </a:r>
        </a:p>
      </dsp:txBody>
      <dsp:txXfrm>
        <a:off x="344565" y="959647"/>
        <a:ext cx="2796958" cy="431989"/>
      </dsp:txXfrm>
    </dsp:sp>
    <dsp:sp modelId="{0074EDD4-CCB8-4CA5-86D2-7AB0119AB0A2}">
      <dsp:nvSpPr>
        <dsp:cNvPr id="0" name=""/>
        <dsp:cNvSpPr/>
      </dsp:nvSpPr>
      <dsp:spPr>
        <a:xfrm rot="5329806">
          <a:off x="1611343" y="1315415"/>
          <a:ext cx="280800" cy="572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 rot="-5400000">
        <a:off x="1579164" y="1461223"/>
        <a:ext cx="343439" cy="196560"/>
      </dsp:txXfrm>
    </dsp:sp>
    <dsp:sp modelId="{5676EE6D-C673-44BB-AF3B-F9E519C3AA20}">
      <dsp:nvSpPr>
        <dsp:cNvPr id="0" name=""/>
        <dsp:cNvSpPr/>
      </dsp:nvSpPr>
      <dsp:spPr>
        <a:xfrm>
          <a:off x="331125" y="1810311"/>
          <a:ext cx="2859130" cy="458869"/>
        </a:xfrm>
        <a:prstGeom prst="roundRect">
          <a:avLst>
            <a:gd name="adj" fmla="val 10000"/>
          </a:avLst>
        </a:prstGeom>
        <a:solidFill>
          <a:schemeClr val="accent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u="none" kern="1200" dirty="0">
              <a:latin typeface="Meiryo UI" panose="020B0604030504040204" pitchFamily="50" charset="-128"/>
              <a:ea typeface="Meiryo UI" panose="020B0604030504040204" pitchFamily="50" charset="-128"/>
            </a:rPr>
            <a:t>チェックリストでデータ確認</a:t>
          </a:r>
        </a:p>
      </dsp:txBody>
      <dsp:txXfrm>
        <a:off x="344565" y="1823751"/>
        <a:ext cx="2832250" cy="431989"/>
      </dsp:txXfrm>
    </dsp:sp>
    <dsp:sp modelId="{062ABB18-EE53-4FC5-B067-F16D63EBE374}">
      <dsp:nvSpPr>
        <dsp:cNvPr id="0" name=""/>
        <dsp:cNvSpPr/>
      </dsp:nvSpPr>
      <dsp:spPr>
        <a:xfrm rot="5400000">
          <a:off x="1583559" y="2179914"/>
          <a:ext cx="281359" cy="5715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 rot="-5400000">
        <a:off x="1552760" y="2325032"/>
        <a:ext cx="342958" cy="196951"/>
      </dsp:txXfrm>
    </dsp:sp>
    <dsp:sp modelId="{3320CDEE-9F69-403D-B1D0-0D8FC034B58D}">
      <dsp:nvSpPr>
        <dsp:cNvPr id="0" name=""/>
        <dsp:cNvSpPr/>
      </dsp:nvSpPr>
      <dsp:spPr>
        <a:xfrm>
          <a:off x="360045" y="2674400"/>
          <a:ext cx="2807993" cy="458869"/>
        </a:xfrm>
        <a:prstGeom prst="roundRect">
          <a:avLst>
            <a:gd name="adj" fmla="val 10000"/>
          </a:avLst>
        </a:prstGeom>
        <a:solidFill>
          <a:schemeClr val="accent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>
              <a:latin typeface="Meiryo UI" panose="020B0604030504040204" pitchFamily="50" charset="-128"/>
              <a:ea typeface="Meiryo UI" panose="020B0604030504040204" pitchFamily="50" charset="-128"/>
            </a:rPr>
            <a:t>運用担当課へ</a:t>
          </a:r>
          <a:r>
            <a:rPr kumimoji="1" lang="ja-JP" altLang="en-US" sz="15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掲載確認</a:t>
          </a:r>
          <a:endParaRPr kumimoji="1" lang="ja-JP" altLang="en-US" sz="15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373485" y="2687840"/>
        <a:ext cx="2781113" cy="431989"/>
      </dsp:txXfrm>
    </dsp:sp>
    <dsp:sp modelId="{4F292577-495E-4965-8DA6-52673732C3EB}">
      <dsp:nvSpPr>
        <dsp:cNvPr id="0" name=""/>
        <dsp:cNvSpPr/>
      </dsp:nvSpPr>
      <dsp:spPr>
        <a:xfrm>
          <a:off x="3384767" y="2674403"/>
          <a:ext cx="503665" cy="429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3384767" y="2760296"/>
        <a:ext cx="374825" cy="257681"/>
      </dsp:txXfrm>
    </dsp:sp>
    <dsp:sp modelId="{6D443AFD-2E94-4318-97C1-C844C7337EC2}">
      <dsp:nvSpPr>
        <dsp:cNvPr id="0" name=""/>
        <dsp:cNvSpPr/>
      </dsp:nvSpPr>
      <dsp:spPr>
        <a:xfrm>
          <a:off x="4104451" y="2890426"/>
          <a:ext cx="2925646" cy="4588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管理運用会議にて確認</a:t>
          </a:r>
          <a:endParaRPr kumimoji="1" lang="ja-JP" altLang="en-US" sz="15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4117891" y="2903866"/>
        <a:ext cx="2898766" cy="431989"/>
      </dsp:txXfrm>
    </dsp:sp>
    <dsp:sp modelId="{01D91777-82F7-4CB1-8B9D-394E58DC9436}">
      <dsp:nvSpPr>
        <dsp:cNvPr id="0" name=""/>
        <dsp:cNvSpPr/>
      </dsp:nvSpPr>
      <dsp:spPr>
        <a:xfrm rot="10800000">
          <a:off x="3359230" y="3396309"/>
          <a:ext cx="504002" cy="428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 rot="10800000">
        <a:off x="3487749" y="3481989"/>
        <a:ext cx="375483" cy="257038"/>
      </dsp:txXfrm>
    </dsp:sp>
    <dsp:sp modelId="{9309E0AC-FF82-4E2A-962C-AEEFBC98C729}">
      <dsp:nvSpPr>
        <dsp:cNvPr id="0" name=""/>
        <dsp:cNvSpPr/>
      </dsp:nvSpPr>
      <dsp:spPr>
        <a:xfrm>
          <a:off x="351231" y="3456177"/>
          <a:ext cx="2887288" cy="440862"/>
        </a:xfrm>
        <a:prstGeom prst="roundRect">
          <a:avLst>
            <a:gd name="adj" fmla="val 10000"/>
          </a:avLst>
        </a:prstGeom>
        <a:solidFill>
          <a:schemeClr val="accent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anose="020B0604030504040204" pitchFamily="50" charset="-128"/>
              <a:ea typeface="Meiryo UI" panose="020B0604030504040204" pitchFamily="50" charset="-128"/>
            </a:rPr>
            <a:t>ホームページ作成・公開</a:t>
          </a:r>
          <a:endParaRPr kumimoji="1" lang="ja-JP" altLang="en-US" sz="1500" kern="1200" dirty="0">
            <a:latin typeface="Meiryo UI" panose="020B0604030504040204" pitchFamily="50" charset="-128"/>
            <a:ea typeface="Meiryo UI" panose="020B0604030504040204" pitchFamily="50" charset="-128"/>
          </a:endParaRPr>
        </a:p>
      </dsp:txBody>
      <dsp:txXfrm>
        <a:off x="364143" y="3469089"/>
        <a:ext cx="2861464" cy="4150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F9804-34F6-4472-9509-806500497296}" type="datetimeFigureOut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B4194-AA63-44DC-8365-655A47A171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982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7F20A-7EBE-45E5-A9BC-87A28C4AC987}" type="datetimeFigureOut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C08CA-BE52-43BB-A414-43AA50772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773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968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315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835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4375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007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007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15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875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641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465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688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167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167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08CA-BE52-43BB-A414-43AA5077284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022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9BEE-5EB9-4810-B62E-B80DDBCE09C8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4F28-F723-40E2-ACDB-A94D051A4B45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FBC8-D0A9-4223-8BF3-BE1794C4AC5B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2B78-9784-4CFA-8E70-41D1F4DEB2F2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3007-CCFD-444B-9070-D0E6F490751A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47B8-1FE2-442A-863B-FDC8F9AE2E0F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7805-34D1-4637-8F19-147F9A516FB4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C3E9F-63E8-4E05-BA69-64371B9F50DD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5942-8FED-4E31-A8B0-18BAA04B94C6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8B4A-AE79-448F-99D5-89682DDB1949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F992-0407-44E0-9421-9B21EA50F6B3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577A5F7-7921-492D-860D-BB81F3368862}" type="datetime1">
              <a:rPr kumimoji="1" lang="ja-JP" altLang="en-US" smtClean="0"/>
              <a:t>2019/3/11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7CF3ACD-9C6D-4330-A7F4-C7C587841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kumimoji="1"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459359"/>
          </a:xfrm>
        </p:spPr>
        <p:txBody>
          <a:bodyPr/>
          <a:lstStyle/>
          <a:p>
            <a:r>
              <a:rPr kumimoji="1" lang="ja-JP" altLang="en-US" sz="5000" dirty="0" smtClean="0"/>
              <a:t>三鷹市のオープンデータの取組について</a:t>
            </a:r>
            <a:endParaRPr kumimoji="1" lang="ja-JP" altLang="en-US" sz="5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59632" y="4953000"/>
            <a:ext cx="6840760" cy="1219200"/>
          </a:xfrm>
        </p:spPr>
        <p:txBody>
          <a:bodyPr>
            <a:normAutofit/>
          </a:bodyPr>
          <a:lstStyle/>
          <a:p>
            <a:r>
              <a:rPr kumimoji="1" lang="ja-JP" altLang="en-US" sz="3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東京都三鷹市</a:t>
            </a:r>
            <a:endParaRPr kumimoji="1" lang="ja-JP" altLang="en-US" sz="3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524000" y="4005064"/>
            <a:ext cx="64008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ts val="4100"/>
              </a:lnSpc>
              <a:tabLst/>
            </a:pPr>
            <a:r>
              <a:rPr lang="en-US" altLang="zh-CN" sz="3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18" charset="0"/>
              </a:rPr>
              <a:t>平成</a:t>
            </a:r>
            <a:r>
              <a:rPr lang="en-US" altLang="ja-JP" sz="3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18" charset="0"/>
              </a:rPr>
              <a:t>31</a:t>
            </a:r>
            <a:r>
              <a:rPr lang="en-US" altLang="zh-CN" sz="3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18" charset="0"/>
              </a:rPr>
              <a:t>年</a:t>
            </a:r>
            <a:r>
              <a:rPr lang="ja-JP" altLang="en-US" sz="3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18" charset="0"/>
              </a:rPr>
              <a:t>３</a:t>
            </a:r>
            <a:r>
              <a:rPr lang="en-US" altLang="zh-CN" sz="3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18" charset="0"/>
              </a:rPr>
              <a:t>月</a:t>
            </a:r>
            <a:r>
              <a:rPr lang="en-US" altLang="ja-JP" sz="3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Lucida Sans Unicode" pitchFamily="18" charset="0"/>
              </a:rPr>
              <a:t>19</a:t>
            </a:r>
            <a:r>
              <a:rPr lang="en-US" altLang="zh-CN" sz="3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18" charset="0"/>
              </a:rPr>
              <a:t>日</a:t>
            </a:r>
            <a:endParaRPr lang="en-US" altLang="zh-CN" sz="3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10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en-US" sz="3600" dirty="0">
                <a:solidFill>
                  <a:schemeClr val="tx1"/>
                </a:solidFill>
                <a:effectLst/>
              </a:rPr>
              <a:t>各課の役割</a:t>
            </a:r>
            <a:endParaRPr kumimoji="1" lang="ja-JP" altLang="en-US" sz="3600" dirty="0"/>
          </a:p>
        </p:txBody>
      </p:sp>
      <p:sp>
        <p:nvSpPr>
          <p:cNvPr id="1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2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データ所管課（各課）</a:t>
            </a:r>
            <a:endParaRPr lang="en-US" altLang="ja-JP" sz="2200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・公開データの選定・作成 ⇒ 可能なものから</a:t>
            </a:r>
          </a:p>
          <a:p>
            <a:pPr marL="0" indent="0">
              <a:buNone/>
            </a:pP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・公開データの内容をチェックリストで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  <a:endParaRPr lang="en-US" altLang="ja-JP" sz="2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・カタログページ（市ホームページ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）への掲載</a:t>
            </a:r>
            <a:endParaRPr lang="en-US" altLang="ja-JP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2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運用担当課（企画経営課、秘書広報課、情報推進課）</a:t>
            </a:r>
            <a:endParaRPr lang="en-US" altLang="ja-JP" sz="2200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・優先公開データを選定 ⇒ 重点分野を中心に</a:t>
            </a:r>
          </a:p>
          <a:p>
            <a:pPr marL="0" indent="0">
              <a:buNone/>
            </a:pP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・東京都カタログサイトへの掲載依頼</a:t>
            </a:r>
            <a:endParaRPr lang="en-US" altLang="ja-JP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2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管理運用会議</a:t>
            </a:r>
            <a:endParaRPr lang="en-US" altLang="ja-JP" sz="2200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・新たに公開するデータの可否を最終的に判断</a:t>
            </a:r>
            <a:endParaRPr lang="en-US" altLang="ja-JP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 </a:t>
            </a: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利用者等からの問い合わせ等は運用担当課が一次切り分け</a:t>
            </a:r>
            <a:endParaRPr lang="en-US" altLang="ja-JP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20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pPr algn="l"/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オープンデータ</a:t>
            </a:r>
            <a:r>
              <a:rPr lang="ja-JP" altLang="en-US" sz="3600" dirty="0">
                <a:solidFill>
                  <a:schemeClr val="tx1"/>
                </a:solidFill>
                <a:effectLst/>
              </a:rPr>
              <a:t>の掲載方法</a:t>
            </a:r>
            <a:endParaRPr kumimoji="1" lang="ja-JP" altLang="en-US" sz="3600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676672"/>
          </a:xfrm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掲載までの流れ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11</a:t>
            </a:fld>
            <a:endParaRPr kumimoji="1" lang="ja-JP" altLang="en-US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222246631"/>
              </p:ext>
            </p:extLst>
          </p:nvPr>
        </p:nvGraphicFramePr>
        <p:xfrm>
          <a:off x="827584" y="2554796"/>
          <a:ext cx="7128792" cy="3898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691680" y="2102533"/>
            <a:ext cx="2808312" cy="452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u="sng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データ所管課</a:t>
            </a:r>
            <a:endParaRPr lang="en-US" altLang="ja-JP" sz="2000" u="sng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5652120" y="2102533"/>
            <a:ext cx="2808312" cy="452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u="sng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運用担当課</a:t>
            </a:r>
            <a:endParaRPr lang="en-US" altLang="ja-JP" sz="2000" u="sng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2267744" y="5733256"/>
            <a:ext cx="571596" cy="281359"/>
            <a:chOff x="1438441" y="2325032"/>
            <a:chExt cx="571596" cy="281359"/>
          </a:xfrm>
        </p:grpSpPr>
        <p:sp>
          <p:nvSpPr>
            <p:cNvPr id="10" name="右矢印 9"/>
            <p:cNvSpPr/>
            <p:nvPr/>
          </p:nvSpPr>
          <p:spPr>
            <a:xfrm rot="5400000">
              <a:off x="1583559" y="2179914"/>
              <a:ext cx="281359" cy="57159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右矢印 4"/>
            <p:cNvSpPr/>
            <p:nvPr/>
          </p:nvSpPr>
          <p:spPr>
            <a:xfrm>
              <a:off x="1552760" y="2325032"/>
              <a:ext cx="342958" cy="196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1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422204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en-US" sz="3600" dirty="0">
                <a:solidFill>
                  <a:schemeClr val="tx1"/>
                </a:solidFill>
                <a:effectLst/>
              </a:rPr>
              <a:t>チェックリストでデータ確認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2132856"/>
            <a:ext cx="4176464" cy="3196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次の情報がないことを確認 ↓</a:t>
            </a:r>
            <a:endParaRPr lang="en-US" altLang="ja-JP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・個人情報、機密情報</a:t>
            </a:r>
          </a:p>
          <a:p>
            <a:pPr marL="0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・特定の個人等を識別され</a:t>
            </a:r>
            <a:endParaRPr lang="en-US" altLang="ja-JP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うる情報</a:t>
            </a:r>
          </a:p>
          <a:p>
            <a:pPr marL="0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・第三者の著作権が含まれ</a:t>
            </a:r>
            <a:endParaRPr lang="en-US" altLang="ja-JP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ja-JP" altLang="en-US" sz="20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て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いる情報</a:t>
            </a:r>
            <a:endParaRPr kumimoji="1" lang="ja-JP" altLang="en-US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4716016" y="1628800"/>
            <a:ext cx="338437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solidFill>
                  <a:schemeClr val="tx1"/>
                </a:solidFill>
                <a:latin typeface="+mj-ea"/>
                <a:ea typeface="+mj-ea"/>
              </a:rPr>
              <a:t>＜チェックリスト様式＞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785" y="1988840"/>
            <a:ext cx="2938279" cy="439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76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pPr algn="l"/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ニーズ把握に向けた取組</a:t>
            </a: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470647" y="1268760"/>
            <a:ext cx="4605409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・市民会議による意見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聴取</a:t>
            </a:r>
            <a:endParaRPr lang="en-US" altLang="ja-JP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1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対象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市民・事業者・学識などで構成された委員　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18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</a:p>
          <a:p>
            <a:pPr marL="0" indent="0">
              <a:buNone/>
            </a:pPr>
            <a:endParaRPr lang="ja-JP" altLang="en-US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取組内容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市民や事業者の立場からオープンデータを活用したアプリケーション開発など、地域課題の解決につながる提案や必要とするデータの要望等の意見を聴取する。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Picture 2" descr="C:\Users\SASAKI\Desktop\kaigi_young_old_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3960440" cy="417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73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470647" y="836712"/>
            <a:ext cx="7341713" cy="15121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・庁内の職員による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ワークショップ</a:t>
            </a:r>
            <a:endParaRPr lang="en-US" altLang="ja-JP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対象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市職員（各課１～２名程度）　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70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程度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051" name="Picture 3" descr="C:\Users\SASAKI\Desktop\kjhou_seifuk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472" y="2487756"/>
            <a:ext cx="5174357" cy="382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470647" y="2348880"/>
            <a:ext cx="3165249" cy="4106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ja-JP" altLang="en-US" sz="1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取組内容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0" indent="0">
              <a:buNone/>
            </a:pP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職員研修としてオープンデータのワークショップを行い、各職場の保有する行政情報のオープンデータ化について検討する。</a:t>
            </a:r>
            <a:endParaRPr lang="en-US" altLang="ja-JP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18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872" y="-203622"/>
            <a:ext cx="8229600" cy="160020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ja-JP" altLang="en-US" sz="3400" dirty="0">
                <a:solidFill>
                  <a:schemeClr val="tx1"/>
                </a:solidFill>
                <a:effectLst/>
              </a:rPr>
              <a:t>オープンデータに</a:t>
            </a:r>
            <a:r>
              <a:rPr lang="ja-JP" altLang="en-US" sz="3400" dirty="0" smtClean="0">
                <a:solidFill>
                  <a:schemeClr val="tx1"/>
                </a:solidFill>
                <a:effectLst/>
              </a:rPr>
              <a:t>取り組む</a:t>
            </a:r>
            <a:r>
              <a:rPr lang="ja-JP" altLang="en-US" sz="3400" dirty="0">
                <a:solidFill>
                  <a:schemeClr val="tx1"/>
                </a:solidFill>
                <a:effectLst/>
              </a:rPr>
              <a:t>自治体の推移</a:t>
            </a:r>
            <a:endParaRPr kumimoji="1" lang="ja-JP" altLang="en-US" sz="3400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1102281" y="5445224"/>
            <a:ext cx="6939439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都内の取組み自治体数（平成</a:t>
            </a:r>
            <a:r>
              <a:rPr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lang="en-US" altLang="ja-JP" sz="2000" u="sng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2000" u="sng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時点）</a:t>
            </a:r>
            <a:endParaRPr lang="en-US" altLang="ja-JP" sz="2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市（</a:t>
            </a:r>
            <a:r>
              <a:rPr lang="zh-TW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八王子市</a:t>
            </a:r>
            <a:r>
              <a:rPr lang="zh-TW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、府中市、調布市、町田市、日野市、</a:t>
            </a:r>
            <a:r>
              <a:rPr lang="zh-TW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東村山市</a:t>
            </a:r>
            <a:r>
              <a:rPr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…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en-US" altLang="ja-JP" sz="2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</a:t>
            </a:r>
            <a:r>
              <a:rPr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区（千代田区、港区、新宿区、文京区、台東区、墨田区</a:t>
            </a:r>
            <a:r>
              <a:rPr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…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ja-JP" altLang="en-US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281" y="1556792"/>
            <a:ext cx="6939439" cy="3517583"/>
          </a:xfrm>
          <a:prstGeom prst="rect">
            <a:avLst/>
          </a:prstGeom>
        </p:spPr>
      </p:pic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2321750" y="2924944"/>
            <a:ext cx="1332148" cy="2160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 dirty="0" smtClean="0">
                <a:solidFill>
                  <a:schemeClr val="tx1"/>
                </a:solidFill>
              </a:rPr>
              <a:t>（平成</a:t>
            </a:r>
            <a:r>
              <a:rPr lang="en-US" altLang="ja-JP" sz="1200" dirty="0" smtClean="0">
                <a:solidFill>
                  <a:schemeClr val="tx1"/>
                </a:solidFill>
              </a:rPr>
              <a:t>30</a:t>
            </a:r>
            <a:r>
              <a:rPr lang="ja-JP" altLang="en-US" sz="1200" dirty="0" smtClean="0">
                <a:solidFill>
                  <a:schemeClr val="tx1"/>
                </a:solidFill>
              </a:rPr>
              <a:t>年</a:t>
            </a:r>
            <a:r>
              <a:rPr lang="en-US" altLang="ja-JP" sz="1200" u="sng" dirty="0" smtClean="0">
                <a:solidFill>
                  <a:schemeClr val="tx1"/>
                </a:solidFill>
              </a:rPr>
              <a:t>9</a:t>
            </a:r>
            <a:r>
              <a:rPr lang="ja-JP" altLang="en-US" sz="1200" u="sng" dirty="0" smtClean="0">
                <a:solidFill>
                  <a:schemeClr val="tx1"/>
                </a:solidFill>
              </a:rPr>
              <a:t>月</a:t>
            </a:r>
            <a:r>
              <a:rPr lang="ja-JP" altLang="en-US" sz="1200" dirty="0" smtClean="0">
                <a:solidFill>
                  <a:schemeClr val="tx1"/>
                </a:solidFill>
              </a:rPr>
              <a:t>時点）</a:t>
            </a:r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2987824" y="4869160"/>
            <a:ext cx="5904656" cy="4428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kumimoji="1"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  <a:effectLst/>
                <a:latin typeface="HGS明朝E 本文"/>
              </a:rPr>
              <a:t>出典</a:t>
            </a:r>
            <a:r>
              <a:rPr lang="ja-JP" altLang="en-US" sz="1000" dirty="0" smtClean="0">
                <a:solidFill>
                  <a:schemeClr val="tx1"/>
                </a:solidFill>
                <a:effectLst/>
                <a:latin typeface="HGS明朝E 本文"/>
              </a:rPr>
              <a:t>：内閣府ホームページを加工して作成</a:t>
            </a:r>
            <a:endParaRPr lang="ja-JP" altLang="en-US" sz="1000" dirty="0">
              <a:solidFill>
                <a:schemeClr val="tx1"/>
              </a:solidFill>
              <a:effectLst/>
              <a:latin typeface="HGS明朝E 本文"/>
            </a:endParaRPr>
          </a:p>
          <a:p>
            <a:pPr algn="l">
              <a:lnSpc>
                <a:spcPct val="100000"/>
              </a:lnSpc>
            </a:pPr>
            <a:r>
              <a:rPr lang="ja-JP" altLang="en-US" sz="1000" dirty="0">
                <a:solidFill>
                  <a:schemeClr val="tx1"/>
                </a:solidFill>
                <a:effectLst/>
                <a:latin typeface="HGS明朝E 本文"/>
              </a:rPr>
              <a:t>　　　</a:t>
            </a:r>
            <a:r>
              <a:rPr lang="en-US" altLang="ja-JP" sz="1000" dirty="0">
                <a:solidFill>
                  <a:schemeClr val="tx1"/>
                </a:solidFill>
                <a:effectLst/>
                <a:latin typeface="HGS明朝E 本文"/>
              </a:rPr>
              <a:t>https://www5.cao.go.jp/keizai-shimon/kaigi/special/reform/wg6/181115/pdf/shiryou4-1.pdf</a:t>
            </a:r>
          </a:p>
        </p:txBody>
      </p:sp>
    </p:spTree>
    <p:extLst>
      <p:ext uri="{BB962C8B-B14F-4D97-AF65-F5344CB8AC3E}">
        <p14:creationId xmlns:p14="http://schemas.microsoft.com/office/powerpoint/2010/main" val="386586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2616"/>
            <a:ext cx="8229600" cy="1168152"/>
          </a:xfrm>
        </p:spPr>
        <p:txBody>
          <a:bodyPr/>
          <a:lstStyle/>
          <a:p>
            <a:pPr algn="l"/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三鷹市</a:t>
            </a:r>
            <a:r>
              <a:rPr lang="ja-JP" altLang="en-US" sz="3600" dirty="0">
                <a:solidFill>
                  <a:schemeClr val="tx1"/>
                </a:solidFill>
                <a:effectLst/>
              </a:rPr>
              <a:t>の</a:t>
            </a:r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取組　これ</a:t>
            </a:r>
            <a:r>
              <a:rPr lang="ja-JP" altLang="en-US" sz="3600" dirty="0">
                <a:solidFill>
                  <a:schemeClr val="tx1"/>
                </a:solidFill>
                <a:effectLst/>
              </a:rPr>
              <a:t>までの</a:t>
            </a:r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経過</a:t>
            </a:r>
            <a:endParaRPr kumimoji="1" lang="ja-JP" altLang="en-US" sz="3600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45395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u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2016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年（平成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28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年）　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zh-TW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zh-TW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　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zh-TW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lang="zh-TW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次三鷹市基本計画（第</a:t>
            </a:r>
            <a:r>
              <a:rPr lang="en-US" altLang="zh-TW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zh-TW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次改定）</a:t>
            </a:r>
            <a:endParaRPr lang="en-US" altLang="zh-TW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⇒ </a:t>
            </a:r>
            <a:r>
              <a:rPr lang="ja-JP" altLang="en-US" sz="18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平成</a:t>
            </a:r>
            <a:r>
              <a:rPr lang="en-US" altLang="ja-JP" sz="18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29</a:t>
            </a:r>
            <a:r>
              <a:rPr lang="ja-JP" altLang="en-US" sz="18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年度に試行</a:t>
            </a:r>
            <a:r>
              <a:rPr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sz="18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平成</a:t>
            </a:r>
            <a:r>
              <a:rPr lang="en-US" altLang="ja-JP" sz="18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</a:t>
            </a:r>
            <a:r>
              <a:rPr lang="ja-JP" altLang="en-US" sz="18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年度には運用</a:t>
            </a:r>
            <a:r>
              <a:rPr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を開始することを明記</a:t>
            </a:r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buFont typeface="Wingdings" pitchFamily="2" charset="2"/>
              <a:buChar char="u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2017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年（平成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29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年）</a:t>
            </a:r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　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統計</a:t>
            </a: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情報等の棚卸調査</a:t>
            </a:r>
            <a:endParaRPr lang="en-US" altLang="ja-JP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　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東京</a:t>
            </a: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市町村自治調査会による出張フォーラム開催</a:t>
            </a:r>
            <a:endParaRPr lang="en-US" altLang="ja-JP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 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ja-JP" altLang="en-US" sz="2200" u="sng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lang="ja-JP" altLang="en-US" sz="22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三鷹市オープンデータの推進に関する取組方針」策定</a:t>
            </a:r>
            <a:endParaRPr lang="en-US" altLang="ja-JP" sz="2200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buFont typeface="Wingdings" pitchFamily="2" charset="2"/>
              <a:buChar char="u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2018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年（平成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年）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lang="en-US" altLang="ja-JP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</a:t>
            </a:r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200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オープンデータカタログページ公開</a:t>
            </a:r>
            <a:endParaRPr lang="en-US" altLang="ja-JP" sz="2200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lang="en-US" altLang="ja-JP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　追加データ公開　</a:t>
            </a:r>
            <a:endParaRPr lang="en-US" altLang="ja-JP" sz="2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buFont typeface="Wingdings" pitchFamily="2" charset="2"/>
              <a:buChar char="u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2019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年（平成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31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年）</a:t>
            </a:r>
            <a:endParaRPr lang="en-US" altLang="ja-JP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lang="en-US" altLang="ja-JP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18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　追加データ公開</a:t>
            </a:r>
            <a:endParaRPr lang="en-US" altLang="ja-JP" sz="2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418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036496" cy="1224136"/>
          </a:xfrm>
        </p:spPr>
        <p:txBody>
          <a:bodyPr/>
          <a:lstStyle/>
          <a:p>
            <a:pPr algn="l"/>
            <a:r>
              <a:rPr lang="ja-JP" altLang="en-US" sz="3200" dirty="0" smtClean="0">
                <a:solidFill>
                  <a:schemeClr val="tx1"/>
                </a:solidFill>
                <a:effectLst/>
              </a:rPr>
              <a:t> </a:t>
            </a:r>
            <a:r>
              <a:rPr lang="ja-JP" altLang="en-US" sz="3200" dirty="0">
                <a:solidFill>
                  <a:schemeClr val="tx1"/>
                </a:solidFill>
                <a:effectLst/>
              </a:rPr>
              <a:t>三鷹市オープンデータ</a:t>
            </a:r>
            <a:r>
              <a:rPr lang="ja-JP" altLang="en-US" sz="3200" dirty="0" smtClean="0">
                <a:solidFill>
                  <a:schemeClr val="tx1"/>
                </a:solidFill>
                <a:effectLst/>
              </a:rPr>
              <a:t>の推進</a:t>
            </a:r>
            <a:r>
              <a:rPr lang="ja-JP" altLang="en-US" sz="3200" dirty="0">
                <a:solidFill>
                  <a:schemeClr val="tx1"/>
                </a:solidFill>
                <a:effectLst/>
              </a:rPr>
              <a:t>に関する取組方針</a:t>
            </a:r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8082918"/>
              </p:ext>
            </p:extLst>
          </p:nvPr>
        </p:nvGraphicFramePr>
        <p:xfrm>
          <a:off x="457200" y="1700808"/>
          <a:ext cx="82296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2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600200"/>
          </a:xfrm>
        </p:spPr>
        <p:txBody>
          <a:bodyPr/>
          <a:lstStyle/>
          <a:p>
            <a:pPr algn="l"/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オープンデータ</a:t>
            </a:r>
            <a:r>
              <a:rPr lang="ja-JP" altLang="en-US" sz="3600" dirty="0">
                <a:solidFill>
                  <a:schemeClr val="tx1"/>
                </a:solidFill>
                <a:effectLst/>
              </a:rPr>
              <a:t>の推進に</a:t>
            </a:r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関する</a:t>
            </a:r>
            <a:r>
              <a:rPr lang="en-US" altLang="ja-JP" sz="3600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ja-JP" sz="3600" dirty="0" smtClean="0">
                <a:solidFill>
                  <a:schemeClr val="tx1"/>
                </a:solidFill>
                <a:effectLst/>
              </a:rPr>
            </a:br>
            <a:r>
              <a:rPr lang="ja-JP" altLang="en-US" sz="3600" dirty="0">
                <a:solidFill>
                  <a:schemeClr val="tx1"/>
                </a:solidFill>
                <a:effectLst/>
              </a:rPr>
              <a:t>　</a:t>
            </a:r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基本的</a:t>
            </a:r>
            <a:r>
              <a:rPr lang="ja-JP" altLang="en-US" sz="3600" dirty="0">
                <a:solidFill>
                  <a:schemeClr val="tx1"/>
                </a:solidFill>
                <a:effectLst/>
              </a:rPr>
              <a:t>な</a:t>
            </a:r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考え方</a:t>
            </a:r>
            <a:endParaRPr kumimoji="1" lang="ja-JP" altLang="en-US" sz="3600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8124436"/>
              </p:ext>
            </p:extLst>
          </p:nvPr>
        </p:nvGraphicFramePr>
        <p:xfrm>
          <a:off x="457200" y="2980518"/>
          <a:ext cx="8229600" cy="3489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457200" y="2060848"/>
            <a:ext cx="8229600" cy="7920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三鷹市オープンデータの推進に関する取組方針では、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三鷹市自治基本条例の考え方を基礎に、以下３点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を目的として掲げる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5220072" y="3320988"/>
            <a:ext cx="288032" cy="36004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5220072" y="4545124"/>
            <a:ext cx="288032" cy="36004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193779" y="5769260"/>
            <a:ext cx="288032" cy="36004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en-US" sz="3600" dirty="0">
                <a:solidFill>
                  <a:schemeClr val="tx1"/>
                </a:solidFill>
                <a:effectLst/>
              </a:rPr>
              <a:t>優先公開データ</a:t>
            </a:r>
            <a:endParaRPr kumimoji="1" lang="ja-JP" altLang="en-US" sz="3600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35896" y="1772816"/>
            <a:ext cx="4968552" cy="3600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国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の示すオープンデータ化の重点分野を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中心に選定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755576" y="1700808"/>
            <a:ext cx="338437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solidFill>
                  <a:schemeClr val="tx1"/>
                </a:solidFill>
                <a:latin typeface="+mj-ea"/>
                <a:ea typeface="+mj-ea"/>
              </a:rPr>
              <a:t>＜優先公開データの一覧＞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0" y="2132856"/>
            <a:ext cx="8748000" cy="394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94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547464"/>
            <a:ext cx="8229600" cy="1600200"/>
          </a:xfrm>
        </p:spPr>
        <p:txBody>
          <a:bodyPr/>
          <a:lstStyle/>
          <a:p>
            <a:pPr algn="l"/>
            <a:r>
              <a:rPr lang="ja-JP" altLang="en-US" sz="3600" dirty="0">
                <a:solidFill>
                  <a:schemeClr val="tx1"/>
                </a:solidFill>
                <a:effectLst/>
              </a:rPr>
              <a:t>公開場所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24137"/>
            <a:ext cx="8229600" cy="1036711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オープンデータカタログページ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三鷹市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では、市ホームページ上に開設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1130130" y="1988840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solidFill>
                  <a:schemeClr val="tx1"/>
                </a:solidFill>
                <a:latin typeface="+mj-ea"/>
                <a:ea typeface="+mj-ea"/>
              </a:rPr>
              <a:t>＜三鷹市の</a:t>
            </a:r>
            <a:r>
              <a:rPr lang="ja-JP" altLang="en-US" sz="1800" dirty="0" smtClean="0">
                <a:solidFill>
                  <a:schemeClr val="tx1"/>
                </a:solidFill>
                <a:latin typeface="+mj-ea"/>
                <a:ea typeface="+mj-ea"/>
              </a:rPr>
              <a:t>オープンデータカタログページ＞</a:t>
            </a:r>
            <a:endParaRPr lang="ja-JP" altLang="en-US" sz="18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30166"/>
            <a:ext cx="5026152" cy="404812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13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547464"/>
            <a:ext cx="8229600" cy="1600200"/>
          </a:xfrm>
        </p:spPr>
        <p:txBody>
          <a:bodyPr/>
          <a:lstStyle/>
          <a:p>
            <a:pPr algn="l"/>
            <a:r>
              <a:rPr lang="ja-JP" altLang="en-US" sz="3600" dirty="0" smtClean="0">
                <a:solidFill>
                  <a:schemeClr val="tx1"/>
                </a:solidFill>
                <a:effectLst/>
              </a:rPr>
              <a:t>ホームページ上での公開との違いは？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12169"/>
            <a:ext cx="8229600" cy="2044823"/>
          </a:xfrm>
        </p:spPr>
        <p:txBody>
          <a:bodyPr>
            <a:noAutofit/>
          </a:bodyPr>
          <a:lstStyle/>
          <a:p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三鷹市ホームページから発信するコンテンツには、著作権が発生</a:t>
            </a:r>
            <a:endParaRPr lang="en-US" altLang="ja-JP" sz="2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00050" lvl="1" indent="0">
              <a:buNone/>
            </a:pP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→第三者は三鷹市の許可なく二次利用することができない</a:t>
            </a:r>
            <a:endParaRPr lang="ja-JP" altLang="en-US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誰も</a:t>
            </a:r>
            <a:r>
              <a:rPr lang="ja-JP" altLang="en-US" sz="2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が利用可能なオープンデータであることを明示し、提供する必要性がある</a:t>
            </a:r>
            <a:endParaRPr kumimoji="1" lang="ja-JP" altLang="en-US" sz="2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1187624" y="3030860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 smtClean="0">
                <a:solidFill>
                  <a:schemeClr val="tx1"/>
                </a:solidFill>
                <a:latin typeface="+mj-ea"/>
                <a:ea typeface="+mj-ea"/>
              </a:rPr>
              <a:t>＜「三鷹市</a:t>
            </a:r>
            <a:r>
              <a:rPr lang="ja-JP" altLang="en-US" sz="1800" dirty="0">
                <a:solidFill>
                  <a:schemeClr val="tx1"/>
                </a:solidFill>
                <a:latin typeface="+mj-ea"/>
                <a:ea typeface="+mj-ea"/>
              </a:rPr>
              <a:t>ホームページの</a:t>
            </a:r>
            <a:r>
              <a:rPr lang="ja-JP" altLang="en-US" sz="1800" dirty="0" smtClean="0">
                <a:solidFill>
                  <a:schemeClr val="tx1"/>
                </a:solidFill>
                <a:latin typeface="+mj-ea"/>
                <a:ea typeface="+mj-ea"/>
              </a:rPr>
              <a:t>考えかた」より一部抜粋＞</a:t>
            </a:r>
            <a:endParaRPr lang="ja-JP" altLang="en-US" sz="18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735" y="3390900"/>
            <a:ext cx="6212569" cy="3083808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23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pPr algn="l"/>
            <a:r>
              <a:rPr lang="ja-JP" altLang="en-US" sz="3600" dirty="0">
                <a:solidFill>
                  <a:schemeClr val="tx1"/>
                </a:solidFill>
                <a:effectLst/>
              </a:rPr>
              <a:t>公開場所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4886003"/>
          </a:xfrm>
        </p:spPr>
        <p:txBody>
          <a:bodyPr>
            <a:normAutofit/>
          </a:bodyPr>
          <a:lstStyle/>
          <a:p>
            <a:endParaRPr kumimoji="1" lang="en-US" altLang="ja-JP" sz="2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東京都オープンデータカタログサイト</a:t>
            </a:r>
            <a:endParaRPr kumimoji="1" lang="ja-JP" altLang="en-US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3ACD-9C6D-4330-A7F4-C7C5878415C5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7876654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6516216" y="908720"/>
            <a:ext cx="1692188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solidFill>
                  <a:schemeClr val="tx1"/>
                </a:solidFill>
                <a:latin typeface="+mj-ea"/>
                <a:ea typeface="+mj-ea"/>
              </a:rPr>
              <a:t>＜イメージ＞</a:t>
            </a:r>
          </a:p>
        </p:txBody>
      </p:sp>
    </p:spTree>
    <p:extLst>
      <p:ext uri="{BB962C8B-B14F-4D97-AF65-F5344CB8AC3E}">
        <p14:creationId xmlns:p14="http://schemas.microsoft.com/office/powerpoint/2010/main" val="182008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グゼクティブ">
  <a:themeElements>
    <a:clrScheme name="エグゼクティブ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エグゼクティブ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エグゼクティブ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3952</TotalTime>
  <Words>505</Words>
  <Application>Microsoft Office PowerPoint</Application>
  <PresentationFormat>画面に合わせる (4:3)</PresentationFormat>
  <Paragraphs>138</Paragraphs>
  <Slides>14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7" baseType="lpstr">
      <vt:lpstr>HGS明朝E</vt:lpstr>
      <vt:lpstr>HGS明朝E 本文</vt:lpstr>
      <vt:lpstr>HGｺﾞｼｯｸM</vt:lpstr>
      <vt:lpstr>Meiryo UI</vt:lpstr>
      <vt:lpstr>ＭＳ Ｐゴシック</vt:lpstr>
      <vt:lpstr>Arial</vt:lpstr>
      <vt:lpstr>Calibri</vt:lpstr>
      <vt:lpstr>Century Gothic</vt:lpstr>
      <vt:lpstr>Courier New</vt:lpstr>
      <vt:lpstr>Lucida Sans Unicode</vt:lpstr>
      <vt:lpstr>Palatino Linotype</vt:lpstr>
      <vt:lpstr>Wingdings</vt:lpstr>
      <vt:lpstr>エグゼクティブ</vt:lpstr>
      <vt:lpstr>三鷹市のオープンデータの取組について</vt:lpstr>
      <vt:lpstr>オープンデータに取り組む自治体の推移</vt:lpstr>
      <vt:lpstr>三鷹市の取組　これまでの経過</vt:lpstr>
      <vt:lpstr> 三鷹市オープンデータの推進に関する取組方針</vt:lpstr>
      <vt:lpstr>オープンデータの推進に関する 　基本的な考え方</vt:lpstr>
      <vt:lpstr>優先公開データ</vt:lpstr>
      <vt:lpstr>公開場所</vt:lpstr>
      <vt:lpstr>ホームページ上での公開との違いは？</vt:lpstr>
      <vt:lpstr>公開場所</vt:lpstr>
      <vt:lpstr>各課の役割</vt:lpstr>
      <vt:lpstr>オープンデータの掲載方法</vt:lpstr>
      <vt:lpstr>チェックリストでデータ確認</vt:lpstr>
      <vt:lpstr>ニーズ把握に向けた取組</vt:lpstr>
      <vt:lpstr>PowerPoint プレゼンテーション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佐々木 健</dc:creator>
  <cp:lastModifiedBy>佐々木 健</cp:lastModifiedBy>
  <cp:revision>215</cp:revision>
  <cp:lastPrinted>2019-01-21T08:32:24Z</cp:lastPrinted>
  <dcterms:created xsi:type="dcterms:W3CDTF">2017-12-13T00:44:16Z</dcterms:created>
  <dcterms:modified xsi:type="dcterms:W3CDTF">2019-03-10T23:35:41Z</dcterms:modified>
</cp:coreProperties>
</file>