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0.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1.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2.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4.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5.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6.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7.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8.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9.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20.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21.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2.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3.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4.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5064" r:id="rId1"/>
    <p:sldMasterId id="2147485348" r:id="rId2"/>
    <p:sldMasterId id="2147485360" r:id="rId3"/>
    <p:sldMasterId id="2147485674" r:id="rId4"/>
    <p:sldMasterId id="2147485716" r:id="rId5"/>
    <p:sldMasterId id="2147485725" r:id="rId6"/>
    <p:sldMasterId id="2147486583" r:id="rId7"/>
    <p:sldMasterId id="2147487019" r:id="rId8"/>
    <p:sldMasterId id="2147487076" r:id="rId9"/>
    <p:sldMasterId id="2147487086" r:id="rId10"/>
    <p:sldMasterId id="2147487096" r:id="rId11"/>
    <p:sldMasterId id="2147487106" r:id="rId12"/>
    <p:sldMasterId id="2147487116" r:id="rId13"/>
    <p:sldMasterId id="2147487126" r:id="rId14"/>
    <p:sldMasterId id="2147487146" r:id="rId15"/>
    <p:sldMasterId id="2147487156" r:id="rId16"/>
    <p:sldMasterId id="2147487166" r:id="rId17"/>
    <p:sldMasterId id="2147487176" r:id="rId18"/>
    <p:sldMasterId id="2147487186" r:id="rId19"/>
    <p:sldMasterId id="2147487196" r:id="rId20"/>
    <p:sldMasterId id="2147487206" r:id="rId21"/>
    <p:sldMasterId id="2147487218" r:id="rId22"/>
    <p:sldMasterId id="2147487230" r:id="rId23"/>
    <p:sldMasterId id="2147487242" r:id="rId24"/>
    <p:sldMasterId id="2147487254" r:id="rId25"/>
  </p:sldMasterIdLst>
  <p:notesMasterIdLst>
    <p:notesMasterId r:id="rId61"/>
  </p:notesMasterIdLst>
  <p:sldIdLst>
    <p:sldId id="705" r:id="rId26"/>
    <p:sldId id="632" r:id="rId27"/>
    <p:sldId id="578" r:id="rId28"/>
    <p:sldId id="579" r:id="rId29"/>
    <p:sldId id="709" r:id="rId30"/>
    <p:sldId id="683" r:id="rId31"/>
    <p:sldId id="686" r:id="rId32"/>
    <p:sldId id="687" r:id="rId33"/>
    <p:sldId id="738" r:id="rId34"/>
    <p:sldId id="714" r:id="rId35"/>
    <p:sldId id="715" r:id="rId36"/>
    <p:sldId id="716" r:id="rId37"/>
    <p:sldId id="717" r:id="rId38"/>
    <p:sldId id="718" r:id="rId39"/>
    <p:sldId id="719" r:id="rId40"/>
    <p:sldId id="733" r:id="rId41"/>
    <p:sldId id="734" r:id="rId42"/>
    <p:sldId id="735" r:id="rId43"/>
    <p:sldId id="736" r:id="rId44"/>
    <p:sldId id="737" r:id="rId45"/>
    <p:sldId id="721" r:id="rId46"/>
    <p:sldId id="722" r:id="rId47"/>
    <p:sldId id="723" r:id="rId48"/>
    <p:sldId id="724" r:id="rId49"/>
    <p:sldId id="725" r:id="rId50"/>
    <p:sldId id="726" r:id="rId51"/>
    <p:sldId id="689" r:id="rId52"/>
    <p:sldId id="708" r:id="rId53"/>
    <p:sldId id="727" r:id="rId54"/>
    <p:sldId id="728" r:id="rId55"/>
    <p:sldId id="729" r:id="rId56"/>
    <p:sldId id="730" r:id="rId57"/>
    <p:sldId id="731" r:id="rId58"/>
    <p:sldId id="732" r:id="rId59"/>
    <p:sldId id="703" r:id="rId60"/>
  </p:sldIdLst>
  <p:sldSz cx="9906000" cy="6858000" type="A4"/>
  <p:notesSz cx="6807200" cy="9939338"/>
  <p:defaultTextStyle>
    <a:defPPr>
      <a:defRPr lang="ja-JP"/>
    </a:defPPr>
    <a:lvl1pPr algn="l" rtl="0" fontAlgn="base">
      <a:spcBef>
        <a:spcPct val="0"/>
      </a:spcBef>
      <a:spcAft>
        <a:spcPct val="0"/>
      </a:spcAft>
      <a:defRPr kumimoji="1" sz="36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36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36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36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3600" kern="1200">
        <a:solidFill>
          <a:schemeClr val="tx1"/>
        </a:solidFill>
        <a:latin typeface="Arial" charset="0"/>
        <a:ea typeface="ＭＳ Ｐゴシック" charset="-128"/>
        <a:cs typeface="+mn-cs"/>
      </a:defRPr>
    </a:lvl5pPr>
    <a:lvl6pPr marL="2286000" algn="l" defTabSz="914400" rtl="0" eaLnBrk="1" latinLnBrk="0" hangingPunct="1">
      <a:defRPr kumimoji="1" sz="3600" kern="1200">
        <a:solidFill>
          <a:schemeClr val="tx1"/>
        </a:solidFill>
        <a:latin typeface="Arial" charset="0"/>
        <a:ea typeface="ＭＳ Ｐゴシック" charset="-128"/>
        <a:cs typeface="+mn-cs"/>
      </a:defRPr>
    </a:lvl6pPr>
    <a:lvl7pPr marL="2743200" algn="l" defTabSz="914400" rtl="0" eaLnBrk="1" latinLnBrk="0" hangingPunct="1">
      <a:defRPr kumimoji="1" sz="3600" kern="1200">
        <a:solidFill>
          <a:schemeClr val="tx1"/>
        </a:solidFill>
        <a:latin typeface="Arial" charset="0"/>
        <a:ea typeface="ＭＳ Ｐゴシック" charset="-128"/>
        <a:cs typeface="+mn-cs"/>
      </a:defRPr>
    </a:lvl7pPr>
    <a:lvl8pPr marL="3200400" algn="l" defTabSz="914400" rtl="0" eaLnBrk="1" latinLnBrk="0" hangingPunct="1">
      <a:defRPr kumimoji="1" sz="3600" kern="1200">
        <a:solidFill>
          <a:schemeClr val="tx1"/>
        </a:solidFill>
        <a:latin typeface="Arial" charset="0"/>
        <a:ea typeface="ＭＳ Ｐゴシック" charset="-128"/>
        <a:cs typeface="+mn-cs"/>
      </a:defRPr>
    </a:lvl8pPr>
    <a:lvl9pPr marL="3657600" algn="l" defTabSz="914400" rtl="0" eaLnBrk="1" latinLnBrk="0" hangingPunct="1">
      <a:defRPr kumimoji="1" sz="3600" kern="1200">
        <a:solidFill>
          <a:schemeClr val="tx1"/>
        </a:solidFill>
        <a:latin typeface="Arial"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F5"/>
    <a:srgbClr val="4BDDFF"/>
    <a:srgbClr val="FF0000"/>
    <a:srgbClr val="FF0066"/>
    <a:srgbClr val="6600CC"/>
    <a:srgbClr val="FF6600"/>
    <a:srgbClr val="FC9A18"/>
    <a:srgbClr val="C9C9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7" autoAdjust="0"/>
    <p:restoredTop sz="86341" autoAdjust="0"/>
  </p:normalViewPr>
  <p:slideViewPr>
    <p:cSldViewPr>
      <p:cViewPr varScale="1">
        <p:scale>
          <a:sx n="116" d="100"/>
          <a:sy n="116" d="100"/>
        </p:scale>
        <p:origin x="-1236" y="-108"/>
      </p:cViewPr>
      <p:guideLst>
        <p:guide orient="horz" pos="2160"/>
        <p:guide pos="3120"/>
      </p:guideLst>
    </p:cSldViewPr>
  </p:slideViewPr>
  <p:outlineViewPr>
    <p:cViewPr>
      <p:scale>
        <a:sx n="33" d="100"/>
        <a:sy n="33" d="100"/>
      </p:scale>
      <p:origin x="0" y="44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4.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dPt>
          <c:dLbls>
            <c:dLbl>
              <c:idx val="0"/>
              <c:layout>
                <c:manualLayout>
                  <c:x val="-8.6730314960629967E-2"/>
                  <c:y val="0.1289005540974045"/>
                </c:manualLayout>
              </c:layout>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noAutofit/>
                </a:bodyPr>
                <a:lstStyle/>
                <a:p>
                  <a:pPr>
                    <a:defRPr sz="1000" b="0" i="0" u="none" strike="noStrike" kern="1200" baseline="0">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5"/>
                      <c:h val="0.30324074074074076"/>
                    </c:manualLayout>
                  </c15:layout>
                </c:ext>
              </c:extLst>
            </c:dLbl>
            <c:dLbl>
              <c:idx val="1"/>
              <c:layout>
                <c:manualLayout>
                  <c:x val="-6.2194663167104113E-2"/>
                  <c:y val="4.0571959755030619E-2"/>
                </c:manualLayout>
              </c:layout>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noAutofit/>
                </a:bodyPr>
                <a:lstStyle/>
                <a:p>
                  <a:pPr>
                    <a:defRPr sz="1000" b="0" i="0" u="none" strike="noStrike" kern="1200" baseline="0">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1388888888888888"/>
                      <c:h val="0.29629629629629628"/>
                    </c:manualLayout>
                  </c15:layout>
                </c:ext>
              </c:extLst>
            </c:dLbl>
            <c:dLbl>
              <c:idx val="2"/>
              <c:layout>
                <c:manualLayout>
                  <c:x val="-5.6993000874890738E-2"/>
                  <c:y val="0.28534266550014575"/>
                </c:manualLayout>
              </c:layout>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3"/>
                      </a:solidFill>
                      <a:effectLst/>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4.9673228346456696E-2"/>
                  <c:y val="-0.23132874015748037"/>
                </c:manualLayout>
              </c:layout>
              <c:tx>
                <c:rich>
                  <a:bodyPr rot="0" spcFirstLastPara="1" vertOverflow="clip" horzOverflow="clip" vert="horz" wrap="square" lIns="38100" tIns="19050" rIns="38100" bIns="19050" anchor="ctr" anchorCtr="1">
                    <a:noAutofit/>
                  </a:bodyPr>
                  <a:lstStyle/>
                  <a:p>
                    <a:pPr>
                      <a:defRPr sz="1000" b="0" i="0" u="none" strike="noStrike" kern="1200" baseline="0">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defRPr>
                    </a:pPr>
                    <a:fld id="{54A530FD-85BE-4099-BC1D-F89951F765DE}" type="CATEGORYNAME">
                      <a:rPr lang="ja-JP" altLang="en-US" sz="1200" b="1"/>
                      <a:pPr>
                        <a:defRPr sz="1000" b="0" i="0" u="none" strike="noStrike" kern="1200" baseline="0">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defRPr>
                      </a:pPr>
                      <a:t>[分類名]</a:t>
                    </a:fld>
                    <a:r>
                      <a:rPr lang="ja-JP" altLang="en-US" baseline="0"/>
                      <a:t>
</a:t>
                    </a:r>
                    <a:fld id="{4112966A-D5A4-45DA-8115-4C4AC7000ACF}" type="PERCENTAGE">
                      <a:rPr lang="en-US" altLang="ja-JP" baseline="0"/>
                      <a:pPr>
                        <a:defRPr sz="1000" b="0" i="0" u="none" strike="noStrike" kern="1200" baseline="0">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defRPr>
                      </a:pPr>
                      <a:t>[パーセンテージ]</a:t>
                    </a:fld>
                    <a:endParaRPr lang="ja-JP" altLang="en-US" baseline="0"/>
                  </a:p>
                </c:rich>
              </c:tx>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17499999999999999"/>
                      <c:h val="0.32546296296296295"/>
                    </c:manualLayout>
                  </c15:layout>
                  <c15:dlblFieldTable/>
                  <c15:showDataLabelsRange val="0"/>
                </c:ext>
              </c:extLst>
            </c:dLbl>
            <c:spPr>
              <a:solidFill>
                <a:sysClr val="window" lastClr="FFFFFF">
                  <a:alpha val="90000"/>
                </a:sysClr>
              </a:solidFill>
              <a:ln w="12700" cap="flat" cmpd="sng" algn="ctr">
                <a:solidFill>
                  <a:srgbClr val="4F81BD"/>
                </a:solidFill>
                <a:round/>
              </a:ln>
              <a:effectLst>
                <a:outerShdw blurRad="50800" dist="38100" dir="2700000" algn="tl" rotWithShape="0">
                  <a:srgbClr val="4F81BD">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Sheet1!$B$2:$B$5</c:f>
              <c:strCache>
                <c:ptCount val="4"/>
                <c:pt idx="0">
                  <c:v>良く知っている</c:v>
                </c:pt>
                <c:pt idx="1">
                  <c:v>知っているが詳細は分からない</c:v>
                </c:pt>
                <c:pt idx="2">
                  <c:v>名前ぐらいは知っている</c:v>
                </c:pt>
                <c:pt idx="3">
                  <c:v>全く知らない</c:v>
                </c:pt>
              </c:strCache>
            </c:strRef>
          </c:cat>
          <c:val>
            <c:numRef>
              <c:f>Sheet1!$C$2:$C$5</c:f>
              <c:numCache>
                <c:formatCode>General</c:formatCode>
                <c:ptCount val="4"/>
                <c:pt idx="0">
                  <c:v>36</c:v>
                </c:pt>
                <c:pt idx="1">
                  <c:v>99</c:v>
                </c:pt>
                <c:pt idx="2">
                  <c:v>126</c:v>
                </c:pt>
                <c:pt idx="3">
                  <c:v>773</c:v>
                </c:pt>
              </c:numCache>
            </c:numRef>
          </c:val>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defTabSz="914203">
              <a:defRPr sz="1200">
                <a:latin typeface="Arial" charset="0"/>
                <a:ea typeface="ＭＳ Ｐゴシック" pitchFamily="50" charset="-128"/>
              </a:defRPr>
            </a:lvl1pPr>
          </a:lstStyle>
          <a:p>
            <a:pPr>
              <a:defRPr/>
            </a:pPr>
            <a:endParaRPr lang="en-US" altLang="ja-JP"/>
          </a:p>
        </p:txBody>
      </p:sp>
      <p:sp>
        <p:nvSpPr>
          <p:cNvPr id="13315"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r" defTabSz="914203">
              <a:defRPr sz="1200">
                <a:latin typeface="Arial" charset="0"/>
                <a:ea typeface="ＭＳ Ｐゴシック" pitchFamily="50" charset="-128"/>
              </a:defRPr>
            </a:lvl1pPr>
          </a:lstStyle>
          <a:p>
            <a:pPr>
              <a:defRPr/>
            </a:pPr>
            <a:endParaRPr lang="en-US" altLang="ja-JP"/>
          </a:p>
        </p:txBody>
      </p:sp>
      <p:sp>
        <p:nvSpPr>
          <p:cNvPr id="260100"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3318" name="Rectangle 6"/>
          <p:cNvSpPr>
            <a:spLocks noGrp="1" noChangeArrowheads="1"/>
          </p:cNvSpPr>
          <p:nvPr>
            <p:ph type="ftr" sz="quarter" idx="4"/>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b" anchorCtr="0" compatLnSpc="1">
            <a:prstTxWarp prst="textNoShape">
              <a:avLst/>
            </a:prstTxWarp>
          </a:bodyPr>
          <a:lstStyle>
            <a:lvl1pPr defTabSz="914203">
              <a:defRPr sz="1200">
                <a:latin typeface="Arial" charset="0"/>
                <a:ea typeface="ＭＳ Ｐゴシック" pitchFamily="50" charset="-128"/>
              </a:defRPr>
            </a:lvl1pPr>
          </a:lstStyle>
          <a:p>
            <a:pPr>
              <a:defRPr/>
            </a:pPr>
            <a:endParaRPr lang="en-US" altLang="ja-JP"/>
          </a:p>
        </p:txBody>
      </p:sp>
      <p:sp>
        <p:nvSpPr>
          <p:cNvPr id="13319"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b" anchorCtr="0" compatLnSpc="1">
            <a:prstTxWarp prst="textNoShape">
              <a:avLst/>
            </a:prstTxWarp>
          </a:bodyPr>
          <a:lstStyle>
            <a:lvl1pPr algn="r" defTabSz="914203">
              <a:defRPr sz="1200">
                <a:latin typeface="Arial" charset="0"/>
                <a:ea typeface="ＭＳ Ｐゴシック" pitchFamily="50" charset="-128"/>
              </a:defRPr>
            </a:lvl1pPr>
          </a:lstStyle>
          <a:p>
            <a:pPr>
              <a:defRPr/>
            </a:pPr>
            <a:fld id="{7CA62230-3F9A-46F5-A385-D214BFCD40E3}" type="slidenum">
              <a:rPr lang="en-US" altLang="ja-JP"/>
              <a:pPr>
                <a:defRPr/>
              </a:pPr>
              <a:t>‹#›</a:t>
            </a:fld>
            <a:endParaRPr lang="en-US" altLang="ja-JP"/>
          </a:p>
        </p:txBody>
      </p:sp>
    </p:spTree>
    <p:extLst>
      <p:ext uri="{BB962C8B-B14F-4D97-AF65-F5344CB8AC3E}">
        <p14:creationId xmlns:p14="http://schemas.microsoft.com/office/powerpoint/2010/main" val="2166849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lvl1pPr defTabSz="911225" eaLnBrk="0" hangingPunct="0">
              <a:spcBef>
                <a:spcPct val="30000"/>
              </a:spcBef>
              <a:defRPr kumimoji="1" sz="1200">
                <a:solidFill>
                  <a:schemeClr val="tx1"/>
                </a:solidFill>
                <a:latin typeface="Arial" charset="0"/>
                <a:ea typeface="ＭＳ Ｐ明朝" pitchFamily="18" charset="-128"/>
              </a:defRPr>
            </a:lvl1pPr>
            <a:lvl2pPr marL="741363" indent="-284163" defTabSz="911225" eaLnBrk="0" hangingPunct="0">
              <a:spcBef>
                <a:spcPct val="30000"/>
              </a:spcBef>
              <a:defRPr kumimoji="1" sz="1200">
                <a:solidFill>
                  <a:schemeClr val="tx1"/>
                </a:solidFill>
                <a:latin typeface="Arial" charset="0"/>
                <a:ea typeface="ＭＳ Ｐ明朝" pitchFamily="18" charset="-128"/>
              </a:defRPr>
            </a:lvl2pPr>
            <a:lvl3pPr marL="1141413" indent="-227013" defTabSz="911225" eaLnBrk="0" hangingPunct="0">
              <a:spcBef>
                <a:spcPct val="30000"/>
              </a:spcBef>
              <a:defRPr kumimoji="1" sz="1200">
                <a:solidFill>
                  <a:schemeClr val="tx1"/>
                </a:solidFill>
                <a:latin typeface="Arial" charset="0"/>
                <a:ea typeface="ＭＳ Ｐ明朝" pitchFamily="18" charset="-128"/>
              </a:defRPr>
            </a:lvl3pPr>
            <a:lvl4pPr marL="1598613" indent="-227013" defTabSz="911225" eaLnBrk="0" hangingPunct="0">
              <a:spcBef>
                <a:spcPct val="30000"/>
              </a:spcBef>
              <a:defRPr kumimoji="1" sz="1200">
                <a:solidFill>
                  <a:schemeClr val="tx1"/>
                </a:solidFill>
                <a:latin typeface="Arial" charset="0"/>
                <a:ea typeface="ＭＳ Ｐ明朝" pitchFamily="18" charset="-128"/>
              </a:defRPr>
            </a:lvl4pPr>
            <a:lvl5pPr marL="2055813" indent="-227013" defTabSz="911225" eaLnBrk="0" hangingPunct="0">
              <a:spcBef>
                <a:spcPct val="30000"/>
              </a:spcBef>
              <a:defRPr kumimoji="1" sz="1200">
                <a:solidFill>
                  <a:schemeClr val="tx1"/>
                </a:solidFill>
                <a:latin typeface="Arial" charset="0"/>
                <a:ea typeface="ＭＳ Ｐ明朝" pitchFamily="18" charset="-128"/>
              </a:defRPr>
            </a:lvl5pPr>
            <a:lvl6pPr marL="2513013" indent="-227013" defTabSz="911225"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0213" indent="-227013" defTabSz="911225"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7413" indent="-227013" defTabSz="911225"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4613" indent="-227013" defTabSz="911225"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94398697-F892-422D-88CF-776C30DBE10D}" type="slidenum">
              <a:rPr lang="en-US" altLang="ja-JP" smtClean="0">
                <a:solidFill>
                  <a:srgbClr val="000000"/>
                </a:solidFill>
                <a:ea typeface="ＭＳ Ｐゴシック" charset="-128"/>
              </a:rPr>
              <a:pPr eaLnBrk="1" hangingPunct="1">
                <a:spcBef>
                  <a:spcPct val="0"/>
                </a:spcBef>
              </a:pPr>
              <a:t>1</a:t>
            </a:fld>
            <a:endParaRPr lang="en-US" altLang="ja-JP" smtClean="0">
              <a:solidFill>
                <a:srgbClr val="000000"/>
              </a:solidFill>
              <a:ea typeface="ＭＳ Ｐゴシック" charset="-128"/>
            </a:endParaRPr>
          </a:p>
        </p:txBody>
      </p:sp>
      <p:sp>
        <p:nvSpPr>
          <p:cNvPr id="271363" name="Rectangle 2"/>
          <p:cNvSpPr>
            <a:spLocks noGrp="1" noRot="1" noChangeAspect="1" noChangeArrowheads="1" noTextEdit="1"/>
          </p:cNvSpPr>
          <p:nvPr>
            <p:ph type="sldImg"/>
          </p:nvPr>
        </p:nvSpPr>
        <p:spPr>
          <a:xfrm>
            <a:off x="714375" y="744538"/>
            <a:ext cx="5384800" cy="3729037"/>
          </a:xfrm>
          <a:ln/>
        </p:spPr>
      </p:sp>
      <p:sp>
        <p:nvSpPr>
          <p:cNvPr id="271364" name="Rectangle 3"/>
          <p:cNvSpPr>
            <a:spLocks noGrp="1" noChangeArrowheads="1"/>
          </p:cNvSpPr>
          <p:nvPr>
            <p:ph type="body" idx="1"/>
          </p:nvPr>
        </p:nvSpPr>
        <p:spPr>
          <a:xfrm>
            <a:off x="681038" y="4721225"/>
            <a:ext cx="5445125" cy="4473575"/>
          </a:xfrm>
          <a:noFill/>
        </p:spPr>
        <p:txBody>
          <a:bodyPr/>
          <a:lstStyle/>
          <a:p>
            <a:pPr eaLnBrk="1" hangingPunct="1"/>
            <a:endParaRPr lang="ja-JP" altLang="ja-JP" smtClean="0"/>
          </a:p>
        </p:txBody>
      </p:sp>
    </p:spTree>
    <p:extLst>
      <p:ext uri="{BB962C8B-B14F-4D97-AF65-F5344CB8AC3E}">
        <p14:creationId xmlns:p14="http://schemas.microsoft.com/office/powerpoint/2010/main" val="1377647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055"/>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68350" indent="-2952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82688" indent="-23653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55763" indent="-23653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128838" indent="-23653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86038" indent="-2365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3043238" indent="-2365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500438" indent="-2365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957638" indent="-2365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05AE0A37-2D49-4709-BFE4-2E7FCD11D646}" type="slidenum">
              <a:rPr lang="en-US" altLang="ja-JP" smtClean="0">
                <a:solidFill>
                  <a:srgbClr val="000000"/>
                </a:solidFill>
                <a:ea typeface="ＭＳ Ｐゴシック" panose="020B0600070205080204" pitchFamily="50" charset="-128"/>
              </a:rPr>
              <a:pPr>
                <a:spcBef>
                  <a:spcPct val="0"/>
                </a:spcBef>
              </a:pPr>
              <a:t>18</a:t>
            </a:fld>
            <a:endParaRPr lang="en-US" altLang="ja-JP" smtClean="0">
              <a:solidFill>
                <a:srgbClr val="000000"/>
              </a:solidFill>
              <a:ea typeface="ＭＳ Ｐゴシック" panose="020B0600070205080204" pitchFamily="50"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ja-JP" altLang="ja-JP" smtClean="0">
              <a:ea typeface="ＭＳ Ｐ明朝" panose="02020600040205080304" pitchFamily="18" charset="-128"/>
            </a:endParaRPr>
          </a:p>
        </p:txBody>
      </p:sp>
    </p:spTree>
    <p:extLst>
      <p:ext uri="{BB962C8B-B14F-4D97-AF65-F5344CB8AC3E}">
        <p14:creationId xmlns:p14="http://schemas.microsoft.com/office/powerpoint/2010/main" val="70184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スライド イメージ プレースホルダー 1"/>
          <p:cNvSpPr>
            <a:spLocks noGrp="1" noRot="1" noChangeAspect="1" noTextEdit="1"/>
          </p:cNvSpPr>
          <p:nvPr>
            <p:ph type="sldImg"/>
          </p:nvPr>
        </p:nvSpPr>
        <p:spPr>
          <a:ln/>
        </p:spPr>
      </p:sp>
      <p:sp>
        <p:nvSpPr>
          <p:cNvPr id="293891" name="ノート プレースホルダー 2"/>
          <p:cNvSpPr>
            <a:spLocks noGrp="1"/>
          </p:cNvSpPr>
          <p:nvPr>
            <p:ph type="body" idx="1"/>
          </p:nvPr>
        </p:nvSpPr>
        <p:spPr>
          <a:noFill/>
        </p:spPr>
        <p:txBody>
          <a:bodyPr/>
          <a:lstStyle/>
          <a:p>
            <a:endParaRPr lang="ja-JP" altLang="en-US" smtClean="0"/>
          </a:p>
        </p:txBody>
      </p:sp>
      <p:sp>
        <p:nvSpPr>
          <p:cNvPr id="293892" name="スライド番号プレースホルダー 3"/>
          <p:cNvSpPr>
            <a:spLocks noGrp="1"/>
          </p:cNvSpPr>
          <p:nvPr>
            <p:ph type="sldNum" sz="quarter" idx="5"/>
          </p:nvPr>
        </p:nvSpPr>
        <p:spPr>
          <a:noFill/>
        </p:spPr>
        <p:txBody>
          <a:bodyPr/>
          <a:lstStyle>
            <a:lvl1pPr defTabSz="912813" eaLnBrk="0" hangingPunct="0">
              <a:spcBef>
                <a:spcPct val="30000"/>
              </a:spcBef>
              <a:defRPr kumimoji="1" sz="1200">
                <a:solidFill>
                  <a:schemeClr val="tx1"/>
                </a:solidFill>
                <a:latin typeface="Arial" charset="0"/>
                <a:ea typeface="ＭＳ Ｐ明朝" pitchFamily="18" charset="-128"/>
              </a:defRPr>
            </a:lvl1pPr>
            <a:lvl2pPr marL="742950" indent="-285750" defTabSz="912813" eaLnBrk="0" hangingPunct="0">
              <a:spcBef>
                <a:spcPct val="30000"/>
              </a:spcBef>
              <a:defRPr kumimoji="1" sz="1200">
                <a:solidFill>
                  <a:schemeClr val="tx1"/>
                </a:solidFill>
                <a:latin typeface="Arial" charset="0"/>
                <a:ea typeface="ＭＳ Ｐ明朝" pitchFamily="18" charset="-128"/>
              </a:defRPr>
            </a:lvl2pPr>
            <a:lvl3pPr marL="1143000" indent="-228600" defTabSz="912813" eaLnBrk="0" hangingPunct="0">
              <a:spcBef>
                <a:spcPct val="30000"/>
              </a:spcBef>
              <a:defRPr kumimoji="1" sz="1200">
                <a:solidFill>
                  <a:schemeClr val="tx1"/>
                </a:solidFill>
                <a:latin typeface="Arial" charset="0"/>
                <a:ea typeface="ＭＳ Ｐ明朝" pitchFamily="18" charset="-128"/>
              </a:defRPr>
            </a:lvl3pPr>
            <a:lvl4pPr marL="1600200" indent="-228600" defTabSz="912813" eaLnBrk="0" hangingPunct="0">
              <a:spcBef>
                <a:spcPct val="30000"/>
              </a:spcBef>
              <a:defRPr kumimoji="1" sz="1200">
                <a:solidFill>
                  <a:schemeClr val="tx1"/>
                </a:solidFill>
                <a:latin typeface="Arial" charset="0"/>
                <a:ea typeface="ＭＳ Ｐ明朝" pitchFamily="18" charset="-128"/>
              </a:defRPr>
            </a:lvl4pPr>
            <a:lvl5pPr marL="2057400" indent="-228600" defTabSz="912813" eaLnBrk="0" hangingPunct="0">
              <a:spcBef>
                <a:spcPct val="30000"/>
              </a:spcBef>
              <a:defRPr kumimoji="1" sz="1200">
                <a:solidFill>
                  <a:schemeClr val="tx1"/>
                </a:solidFill>
                <a:latin typeface="Arial" charset="0"/>
                <a:ea typeface="ＭＳ Ｐ明朝" pitchFamily="18" charset="-128"/>
              </a:defRPr>
            </a:lvl5pPr>
            <a:lvl6pPr marL="2514600" indent="-228600" defTabSz="912813"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defTabSz="912813"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defTabSz="912813"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defTabSz="912813"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CAFB8671-9582-4161-9A99-0902EFEEFA95}" type="slidenum">
              <a:rPr lang="en-US" altLang="ja-JP" smtClean="0">
                <a:solidFill>
                  <a:srgbClr val="000000"/>
                </a:solidFill>
                <a:ea typeface="ＭＳ Ｐゴシック" charset="-128"/>
              </a:rPr>
              <a:pPr eaLnBrk="1" hangingPunct="1">
                <a:spcBef>
                  <a:spcPct val="0"/>
                </a:spcBef>
              </a:pPr>
              <a:t>26</a:t>
            </a:fld>
            <a:endParaRPr lang="en-US" altLang="ja-JP" smtClean="0">
              <a:solidFill>
                <a:srgbClr val="000000"/>
              </a:solidFill>
              <a:ea typeface="ＭＳ Ｐゴシック" charset="-128"/>
            </a:endParaRPr>
          </a:p>
        </p:txBody>
      </p:sp>
    </p:spTree>
    <p:extLst>
      <p:ext uri="{BB962C8B-B14F-4D97-AF65-F5344CB8AC3E}">
        <p14:creationId xmlns:p14="http://schemas.microsoft.com/office/powerpoint/2010/main" val="2503991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055"/>
          <p:cNvSpPr>
            <a:spLocks noGrp="1" noChangeArrowheads="1"/>
          </p:cNvSpPr>
          <p:nvPr>
            <p:ph type="sldNum" sz="quarter" idx="5"/>
          </p:nvPr>
        </p:nvSpPr>
        <p:spPr>
          <a:noFill/>
        </p:spPr>
        <p:txBody>
          <a:bodyPr/>
          <a:lstStyle>
            <a:lvl1pPr defTabSz="912813" eaLnBrk="0" hangingPunct="0">
              <a:spcBef>
                <a:spcPct val="30000"/>
              </a:spcBef>
              <a:defRPr kumimoji="1" sz="1200">
                <a:solidFill>
                  <a:schemeClr val="tx1"/>
                </a:solidFill>
                <a:latin typeface="Arial" charset="0"/>
                <a:ea typeface="ＭＳ Ｐ明朝" pitchFamily="18" charset="-128"/>
              </a:defRPr>
            </a:lvl1pPr>
            <a:lvl2pPr marL="749300" indent="-287338" defTabSz="912813" eaLnBrk="0" hangingPunct="0">
              <a:spcBef>
                <a:spcPct val="30000"/>
              </a:spcBef>
              <a:defRPr kumimoji="1" sz="1200">
                <a:solidFill>
                  <a:schemeClr val="tx1"/>
                </a:solidFill>
                <a:latin typeface="Arial" charset="0"/>
                <a:ea typeface="ＭＳ Ｐ明朝" pitchFamily="18" charset="-128"/>
              </a:defRPr>
            </a:lvl2pPr>
            <a:lvl3pPr marL="1152525" indent="-230188" defTabSz="912813" eaLnBrk="0" hangingPunct="0">
              <a:spcBef>
                <a:spcPct val="30000"/>
              </a:spcBef>
              <a:defRPr kumimoji="1" sz="1200">
                <a:solidFill>
                  <a:schemeClr val="tx1"/>
                </a:solidFill>
                <a:latin typeface="Arial" charset="0"/>
                <a:ea typeface="ＭＳ Ｐ明朝" pitchFamily="18" charset="-128"/>
              </a:defRPr>
            </a:lvl3pPr>
            <a:lvl4pPr marL="1612900" indent="-230188" defTabSz="912813" eaLnBrk="0" hangingPunct="0">
              <a:spcBef>
                <a:spcPct val="30000"/>
              </a:spcBef>
              <a:defRPr kumimoji="1" sz="1200">
                <a:solidFill>
                  <a:schemeClr val="tx1"/>
                </a:solidFill>
                <a:latin typeface="Arial" charset="0"/>
                <a:ea typeface="ＭＳ Ｐ明朝" pitchFamily="18" charset="-128"/>
              </a:defRPr>
            </a:lvl4pPr>
            <a:lvl5pPr marL="2074863" indent="-230188" defTabSz="912813" eaLnBrk="0" hangingPunct="0">
              <a:spcBef>
                <a:spcPct val="30000"/>
              </a:spcBef>
              <a:defRPr kumimoji="1" sz="1200">
                <a:solidFill>
                  <a:schemeClr val="tx1"/>
                </a:solidFill>
                <a:latin typeface="Arial" charset="0"/>
                <a:ea typeface="ＭＳ Ｐ明朝" pitchFamily="18" charset="-128"/>
              </a:defRPr>
            </a:lvl5pPr>
            <a:lvl6pPr marL="2532063" indent="-230188" defTabSz="912813"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9263" indent="-230188" defTabSz="912813"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6463" indent="-230188" defTabSz="912813"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3663" indent="-230188" defTabSz="912813"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2D7DC91B-2D28-4D98-940F-D3A7516D1685}" type="slidenum">
              <a:rPr lang="en-US" altLang="ja-JP" smtClean="0">
                <a:solidFill>
                  <a:srgbClr val="000000"/>
                </a:solidFill>
                <a:latin typeface="Times New Roman" pitchFamily="18" charset="0"/>
                <a:ea typeface="ＭＳ Ｐゴシック" charset="-128"/>
              </a:rPr>
              <a:pPr eaLnBrk="1" hangingPunct="1">
                <a:spcBef>
                  <a:spcPct val="0"/>
                </a:spcBef>
              </a:pPr>
              <a:t>2</a:t>
            </a:fld>
            <a:endParaRPr lang="en-US" altLang="ja-JP" smtClean="0">
              <a:solidFill>
                <a:srgbClr val="000000"/>
              </a:solidFill>
              <a:latin typeface="Times New Roman" pitchFamily="18" charset="0"/>
              <a:ea typeface="ＭＳ Ｐゴシック" charset="-128"/>
            </a:endParaRPr>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p:spPr>
        <p:txBody>
          <a:bodyPr/>
          <a:lstStyle/>
          <a:p>
            <a:pPr eaLnBrk="1" hangingPunct="1"/>
            <a:endParaRPr lang="ja-JP" altLang="ja-JP" smtClean="0"/>
          </a:p>
        </p:txBody>
      </p:sp>
    </p:spTree>
    <p:extLst>
      <p:ext uri="{BB962C8B-B14F-4D97-AF65-F5344CB8AC3E}">
        <p14:creationId xmlns:p14="http://schemas.microsoft.com/office/powerpoint/2010/main" val="247861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xfrm>
            <a:off x="717550" y="746125"/>
            <a:ext cx="5380038" cy="3725863"/>
          </a:xfrm>
          <a:ln/>
        </p:spPr>
      </p:sp>
      <p:sp>
        <p:nvSpPr>
          <p:cNvPr id="2785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902250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スライド イメージ プレースホルダー 1"/>
          <p:cNvSpPr>
            <a:spLocks noGrp="1" noRot="1" noChangeAspect="1" noTextEdit="1"/>
          </p:cNvSpPr>
          <p:nvPr>
            <p:ph type="sldImg"/>
          </p:nvPr>
        </p:nvSpPr>
        <p:spPr>
          <a:ln/>
        </p:spPr>
      </p:sp>
      <p:sp>
        <p:nvSpPr>
          <p:cNvPr id="287747" name="ノート プレースホルダー 2"/>
          <p:cNvSpPr>
            <a:spLocks noGrp="1"/>
          </p:cNvSpPr>
          <p:nvPr>
            <p:ph type="body" idx="1"/>
          </p:nvPr>
        </p:nvSpPr>
        <p:spPr>
          <a:noFill/>
        </p:spPr>
        <p:txBody>
          <a:bodyPr/>
          <a:lstStyle/>
          <a:p>
            <a:endParaRPr lang="ja-JP" altLang="en-US" smtClean="0"/>
          </a:p>
        </p:txBody>
      </p:sp>
      <p:sp>
        <p:nvSpPr>
          <p:cNvPr id="287748" name="スライド番号プレースホルダー 3"/>
          <p:cNvSpPr>
            <a:spLocks noGrp="1"/>
          </p:cNvSpPr>
          <p:nvPr>
            <p:ph type="sldNum" sz="quarter" idx="5"/>
          </p:nvPr>
        </p:nvSpPr>
        <p:spPr>
          <a:noFill/>
        </p:spPr>
        <p:txBody>
          <a:bodyPr/>
          <a:lstStyle>
            <a:lvl1pPr defTabSz="912813" eaLnBrk="0" hangingPunct="0">
              <a:spcBef>
                <a:spcPct val="30000"/>
              </a:spcBef>
              <a:defRPr kumimoji="1" sz="1200">
                <a:solidFill>
                  <a:schemeClr val="tx1"/>
                </a:solidFill>
                <a:latin typeface="Arial" charset="0"/>
                <a:ea typeface="ＭＳ Ｐ明朝" pitchFamily="18" charset="-128"/>
              </a:defRPr>
            </a:lvl1pPr>
            <a:lvl2pPr marL="742950" indent="-285750" defTabSz="912813" eaLnBrk="0" hangingPunct="0">
              <a:spcBef>
                <a:spcPct val="30000"/>
              </a:spcBef>
              <a:defRPr kumimoji="1" sz="1200">
                <a:solidFill>
                  <a:schemeClr val="tx1"/>
                </a:solidFill>
                <a:latin typeface="Arial" charset="0"/>
                <a:ea typeface="ＭＳ Ｐ明朝" pitchFamily="18" charset="-128"/>
              </a:defRPr>
            </a:lvl2pPr>
            <a:lvl3pPr marL="1143000" indent="-228600" defTabSz="912813" eaLnBrk="0" hangingPunct="0">
              <a:spcBef>
                <a:spcPct val="30000"/>
              </a:spcBef>
              <a:defRPr kumimoji="1" sz="1200">
                <a:solidFill>
                  <a:schemeClr val="tx1"/>
                </a:solidFill>
                <a:latin typeface="Arial" charset="0"/>
                <a:ea typeface="ＭＳ Ｐ明朝" pitchFamily="18" charset="-128"/>
              </a:defRPr>
            </a:lvl3pPr>
            <a:lvl4pPr marL="1600200" indent="-228600" defTabSz="912813" eaLnBrk="0" hangingPunct="0">
              <a:spcBef>
                <a:spcPct val="30000"/>
              </a:spcBef>
              <a:defRPr kumimoji="1" sz="1200">
                <a:solidFill>
                  <a:schemeClr val="tx1"/>
                </a:solidFill>
                <a:latin typeface="Arial" charset="0"/>
                <a:ea typeface="ＭＳ Ｐ明朝" pitchFamily="18" charset="-128"/>
              </a:defRPr>
            </a:lvl4pPr>
            <a:lvl5pPr marL="2057400" indent="-228600" defTabSz="912813" eaLnBrk="0" hangingPunct="0">
              <a:spcBef>
                <a:spcPct val="30000"/>
              </a:spcBef>
              <a:defRPr kumimoji="1" sz="1200">
                <a:solidFill>
                  <a:schemeClr val="tx1"/>
                </a:solidFill>
                <a:latin typeface="Arial" charset="0"/>
                <a:ea typeface="ＭＳ Ｐ明朝" pitchFamily="18" charset="-128"/>
              </a:defRPr>
            </a:lvl5pPr>
            <a:lvl6pPr marL="2514600" indent="-228600" defTabSz="912813"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defTabSz="912813"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defTabSz="912813"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defTabSz="912813"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B9EA86B5-6030-4C0C-8806-9DDAFAFC8AA6}" type="slidenum">
              <a:rPr lang="en-US" altLang="ja-JP" smtClean="0">
                <a:solidFill>
                  <a:srgbClr val="000000"/>
                </a:solidFill>
                <a:ea typeface="ＭＳ Ｐゴシック" charset="-128"/>
              </a:rPr>
              <a:pPr eaLnBrk="1" hangingPunct="1">
                <a:spcBef>
                  <a:spcPct val="0"/>
                </a:spcBef>
              </a:pPr>
              <a:t>5</a:t>
            </a:fld>
            <a:endParaRPr lang="en-US" altLang="ja-JP" smtClean="0">
              <a:solidFill>
                <a:srgbClr val="000000"/>
              </a:solidFill>
              <a:ea typeface="ＭＳ Ｐゴシック" charset="-128"/>
            </a:endParaRPr>
          </a:p>
        </p:txBody>
      </p:sp>
    </p:spTree>
    <p:extLst>
      <p:ext uri="{BB962C8B-B14F-4D97-AF65-F5344CB8AC3E}">
        <p14:creationId xmlns:p14="http://schemas.microsoft.com/office/powerpoint/2010/main" val="1969993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xfrm>
            <a:off x="715963" y="746125"/>
            <a:ext cx="5381625" cy="3725863"/>
          </a:xfrm>
          <a:ln/>
        </p:spPr>
      </p:sp>
      <p:sp>
        <p:nvSpPr>
          <p:cNvPr id="289795" name="Rectangle 3"/>
          <p:cNvSpPr>
            <a:spLocks noGrp="1" noChangeArrowheads="1"/>
          </p:cNvSpPr>
          <p:nvPr>
            <p:ph type="body" idx="1"/>
          </p:nvPr>
        </p:nvSpPr>
        <p:spPr>
          <a:noFill/>
        </p:spPr>
        <p:txBody>
          <a:bodyPr/>
          <a:lstStyle/>
          <a:p>
            <a:endParaRPr lang="ja-JP" altLang="en-US" smtClean="0"/>
          </a:p>
        </p:txBody>
      </p:sp>
    </p:spTree>
    <p:extLst>
      <p:ext uri="{BB962C8B-B14F-4D97-AF65-F5344CB8AC3E}">
        <p14:creationId xmlns:p14="http://schemas.microsoft.com/office/powerpoint/2010/main" val="3861325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スライド イメージ プレースホルダー 1"/>
          <p:cNvSpPr>
            <a:spLocks noGrp="1" noRot="1" noChangeAspect="1" noTextEdit="1"/>
          </p:cNvSpPr>
          <p:nvPr>
            <p:ph type="sldImg"/>
          </p:nvPr>
        </p:nvSpPr>
        <p:spPr>
          <a:ln/>
        </p:spPr>
      </p:sp>
      <p:sp>
        <p:nvSpPr>
          <p:cNvPr id="287747" name="ノート プレースホルダー 2"/>
          <p:cNvSpPr>
            <a:spLocks noGrp="1"/>
          </p:cNvSpPr>
          <p:nvPr>
            <p:ph type="body" idx="1"/>
          </p:nvPr>
        </p:nvSpPr>
        <p:spPr>
          <a:noFill/>
        </p:spPr>
        <p:txBody>
          <a:bodyPr/>
          <a:lstStyle/>
          <a:p>
            <a:endParaRPr lang="ja-JP" altLang="en-US" smtClean="0"/>
          </a:p>
        </p:txBody>
      </p:sp>
      <p:sp>
        <p:nvSpPr>
          <p:cNvPr id="287748" name="スライド番号プレースホルダー 3"/>
          <p:cNvSpPr>
            <a:spLocks noGrp="1"/>
          </p:cNvSpPr>
          <p:nvPr>
            <p:ph type="sldNum" sz="quarter" idx="5"/>
          </p:nvPr>
        </p:nvSpPr>
        <p:spPr>
          <a:noFill/>
        </p:spPr>
        <p:txBody>
          <a:bodyPr/>
          <a:lstStyle>
            <a:lvl1pPr defTabSz="912813" eaLnBrk="0" hangingPunct="0">
              <a:spcBef>
                <a:spcPct val="30000"/>
              </a:spcBef>
              <a:defRPr kumimoji="1" sz="1200">
                <a:solidFill>
                  <a:schemeClr val="tx1"/>
                </a:solidFill>
                <a:latin typeface="Arial" charset="0"/>
                <a:ea typeface="ＭＳ Ｐ明朝" pitchFamily="18" charset="-128"/>
              </a:defRPr>
            </a:lvl1pPr>
            <a:lvl2pPr marL="742950" indent="-285750" defTabSz="912813" eaLnBrk="0" hangingPunct="0">
              <a:spcBef>
                <a:spcPct val="30000"/>
              </a:spcBef>
              <a:defRPr kumimoji="1" sz="1200">
                <a:solidFill>
                  <a:schemeClr val="tx1"/>
                </a:solidFill>
                <a:latin typeface="Arial" charset="0"/>
                <a:ea typeface="ＭＳ Ｐ明朝" pitchFamily="18" charset="-128"/>
              </a:defRPr>
            </a:lvl2pPr>
            <a:lvl3pPr marL="1143000" indent="-228600" defTabSz="912813" eaLnBrk="0" hangingPunct="0">
              <a:spcBef>
                <a:spcPct val="30000"/>
              </a:spcBef>
              <a:defRPr kumimoji="1" sz="1200">
                <a:solidFill>
                  <a:schemeClr val="tx1"/>
                </a:solidFill>
                <a:latin typeface="Arial" charset="0"/>
                <a:ea typeface="ＭＳ Ｐ明朝" pitchFamily="18" charset="-128"/>
              </a:defRPr>
            </a:lvl3pPr>
            <a:lvl4pPr marL="1600200" indent="-228600" defTabSz="912813" eaLnBrk="0" hangingPunct="0">
              <a:spcBef>
                <a:spcPct val="30000"/>
              </a:spcBef>
              <a:defRPr kumimoji="1" sz="1200">
                <a:solidFill>
                  <a:schemeClr val="tx1"/>
                </a:solidFill>
                <a:latin typeface="Arial" charset="0"/>
                <a:ea typeface="ＭＳ Ｐ明朝" pitchFamily="18" charset="-128"/>
              </a:defRPr>
            </a:lvl4pPr>
            <a:lvl5pPr marL="2057400" indent="-228600" defTabSz="912813" eaLnBrk="0" hangingPunct="0">
              <a:spcBef>
                <a:spcPct val="30000"/>
              </a:spcBef>
              <a:defRPr kumimoji="1" sz="1200">
                <a:solidFill>
                  <a:schemeClr val="tx1"/>
                </a:solidFill>
                <a:latin typeface="Arial" charset="0"/>
                <a:ea typeface="ＭＳ Ｐ明朝" pitchFamily="18" charset="-128"/>
              </a:defRPr>
            </a:lvl5pPr>
            <a:lvl6pPr marL="2514600" indent="-228600" defTabSz="912813"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defTabSz="912813"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defTabSz="912813"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defTabSz="912813"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B9EA86B5-6030-4C0C-8806-9DDAFAFC8AA6}" type="slidenum">
              <a:rPr lang="en-US" altLang="ja-JP" smtClean="0">
                <a:solidFill>
                  <a:srgbClr val="000000"/>
                </a:solidFill>
                <a:ea typeface="ＭＳ Ｐゴシック" charset="-128"/>
              </a:rPr>
              <a:pPr eaLnBrk="1" hangingPunct="1">
                <a:spcBef>
                  <a:spcPct val="0"/>
                </a:spcBef>
              </a:pPr>
              <a:t>8</a:t>
            </a:fld>
            <a:endParaRPr lang="en-US" altLang="ja-JP" smtClean="0">
              <a:solidFill>
                <a:srgbClr val="000000"/>
              </a:solidFill>
              <a:ea typeface="ＭＳ Ｐゴシック" charset="-128"/>
            </a:endParaRPr>
          </a:p>
        </p:txBody>
      </p:sp>
    </p:spTree>
    <p:extLst>
      <p:ext uri="{BB962C8B-B14F-4D97-AF65-F5344CB8AC3E}">
        <p14:creationId xmlns:p14="http://schemas.microsoft.com/office/powerpoint/2010/main" val="1707187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055"/>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68350" indent="-2952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82688" indent="-23653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55763" indent="-23653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128838" indent="-23653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86038" indent="-2365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3043238" indent="-2365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500438" indent="-2365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957638" indent="-2365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06368536-A28B-4D64-BE64-1C112DC1ADA2}" type="slidenum">
              <a:rPr lang="en-US" altLang="ja-JP" smtClean="0">
                <a:solidFill>
                  <a:srgbClr val="000000"/>
                </a:solidFill>
                <a:ea typeface="ＭＳ Ｐゴシック" panose="020B0600070205080204" pitchFamily="50" charset="-128"/>
              </a:rPr>
              <a:pPr>
                <a:spcBef>
                  <a:spcPct val="0"/>
                </a:spcBef>
              </a:pPr>
              <a:t>15</a:t>
            </a:fld>
            <a:endParaRPr lang="en-US" altLang="ja-JP" smtClean="0">
              <a:solidFill>
                <a:srgbClr val="000000"/>
              </a:solidFill>
              <a:ea typeface="ＭＳ Ｐゴシック" panose="020B0600070205080204" pitchFamily="50" charset="-128"/>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ja-JP" altLang="ja-JP" smtClean="0">
              <a:ea typeface="ＭＳ Ｐ明朝" panose="02020600040205080304" pitchFamily="18" charset="-128"/>
            </a:endParaRPr>
          </a:p>
        </p:txBody>
      </p:sp>
    </p:spTree>
    <p:extLst>
      <p:ext uri="{BB962C8B-B14F-4D97-AF65-F5344CB8AC3E}">
        <p14:creationId xmlns:p14="http://schemas.microsoft.com/office/powerpoint/2010/main" val="3861889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55"/>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68350" indent="-2952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82688" indent="-23653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55763" indent="-23653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128838" indent="-23653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86038" indent="-2365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3043238" indent="-2365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500438" indent="-2365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957638" indent="-2365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6AE504C-6F04-425C-A9AC-1610A1D05AF7}" type="slidenum">
              <a:rPr lang="en-US" altLang="ja-JP" smtClean="0">
                <a:solidFill>
                  <a:srgbClr val="000000"/>
                </a:solidFill>
                <a:ea typeface="ＭＳ Ｐゴシック" panose="020B0600070205080204" pitchFamily="50" charset="-128"/>
              </a:rPr>
              <a:pPr>
                <a:spcBef>
                  <a:spcPct val="0"/>
                </a:spcBef>
              </a:pPr>
              <a:t>16</a:t>
            </a:fld>
            <a:endParaRPr lang="en-US" altLang="ja-JP" smtClean="0">
              <a:solidFill>
                <a:srgbClr val="000000"/>
              </a:solidFill>
              <a:ea typeface="ＭＳ Ｐゴシック" panose="020B0600070205080204" pitchFamily="50" charset="-128"/>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ja-JP" altLang="ja-JP" smtClean="0">
              <a:ea typeface="ＭＳ Ｐ明朝" panose="02020600040205080304" pitchFamily="18" charset="-128"/>
            </a:endParaRPr>
          </a:p>
        </p:txBody>
      </p:sp>
    </p:spTree>
    <p:extLst>
      <p:ext uri="{BB962C8B-B14F-4D97-AF65-F5344CB8AC3E}">
        <p14:creationId xmlns:p14="http://schemas.microsoft.com/office/powerpoint/2010/main" val="830396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055"/>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68350" indent="-2952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82688" indent="-23653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55763" indent="-23653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128838" indent="-23653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86038" indent="-2365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3043238" indent="-2365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500438" indent="-2365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957638" indent="-2365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3F7CD929-3184-46BB-A805-B2909747F51B}" type="slidenum">
              <a:rPr lang="en-US" altLang="ja-JP" smtClean="0">
                <a:solidFill>
                  <a:srgbClr val="000000"/>
                </a:solidFill>
                <a:ea typeface="ＭＳ Ｐゴシック" panose="020B0600070205080204" pitchFamily="50" charset="-128"/>
              </a:rPr>
              <a:pPr>
                <a:spcBef>
                  <a:spcPct val="0"/>
                </a:spcBef>
              </a:pPr>
              <a:t>17</a:t>
            </a:fld>
            <a:endParaRPr lang="en-US" altLang="ja-JP" smtClean="0">
              <a:solidFill>
                <a:srgbClr val="000000"/>
              </a:solidFill>
              <a:ea typeface="ＭＳ Ｐゴシック" panose="020B0600070205080204" pitchFamily="50" charset="-128"/>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ja-JP" altLang="ja-JP" smtClean="0">
              <a:ea typeface="ＭＳ Ｐ明朝" panose="02020600040205080304" pitchFamily="18" charset="-128"/>
            </a:endParaRPr>
          </a:p>
        </p:txBody>
      </p:sp>
    </p:spTree>
    <p:extLst>
      <p:ext uri="{BB962C8B-B14F-4D97-AF65-F5344CB8AC3E}">
        <p14:creationId xmlns:p14="http://schemas.microsoft.com/office/powerpoint/2010/main" val="61052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156"/>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5388" indent="0" algn="ctr">
              <a:buNone/>
              <a:defRPr/>
            </a:lvl2pPr>
            <a:lvl3pPr marL="910779" indent="0" algn="ctr">
              <a:buNone/>
              <a:defRPr/>
            </a:lvl3pPr>
            <a:lvl4pPr marL="1366168" indent="0" algn="ctr">
              <a:buNone/>
              <a:defRPr/>
            </a:lvl4pPr>
            <a:lvl5pPr marL="1821557" indent="0" algn="ctr">
              <a:buNone/>
              <a:defRPr/>
            </a:lvl5pPr>
            <a:lvl6pPr marL="2276948" indent="0" algn="ctr">
              <a:buNone/>
              <a:defRPr/>
            </a:lvl6pPr>
            <a:lvl7pPr marL="2732338" indent="0" algn="ctr">
              <a:buNone/>
              <a:defRPr/>
            </a:lvl7pPr>
            <a:lvl8pPr marL="3187724" indent="0" algn="ctr">
              <a:buNone/>
              <a:defRPr/>
            </a:lvl8pPr>
            <a:lvl9pPr marL="364311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lnSpc>
                <a:spcPct val="80000"/>
              </a:lnSpc>
              <a:defRPr b="1"/>
            </a:lvl1pPr>
          </a:lstStyle>
          <a:p>
            <a:pPr>
              <a:defRPr/>
            </a:pPr>
            <a:fld id="{B34A2E8B-DD95-418C-9C57-29050795D183}" type="datetime1">
              <a:rPr lang="ja-JP" altLang="en-US"/>
              <a:pPr>
                <a:defRPr/>
              </a:pPr>
              <a:t>2015/2/12</a:t>
            </a:fld>
            <a:endParaRPr lang="en-US" altLang="ja-JP"/>
          </a:p>
        </p:txBody>
      </p:sp>
      <p:sp>
        <p:nvSpPr>
          <p:cNvPr id="5" name="Rectangle 5"/>
          <p:cNvSpPr>
            <a:spLocks noGrp="1" noChangeArrowheads="1"/>
          </p:cNvSpPr>
          <p:nvPr>
            <p:ph type="ftr" sz="quarter" idx="11"/>
          </p:nvPr>
        </p:nvSpPr>
        <p:spPr/>
        <p:txBody>
          <a:bodyPr/>
          <a:lstStyle>
            <a:lvl1pPr algn="l" eaLnBrk="0" hangingPunct="0">
              <a:lnSpc>
                <a:spcPct val="80000"/>
              </a:lnSpc>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lnSpc>
                <a:spcPct val="80000"/>
              </a:lnSpc>
              <a:defRPr/>
            </a:lvl1pPr>
          </a:lstStyle>
          <a:p>
            <a:pPr>
              <a:defRPr/>
            </a:pPr>
            <a:fld id="{6AD1AE7F-7611-4A46-BB55-B1029462AC1C}" type="slidenum">
              <a:rPr lang="en-US" altLang="ja-JP"/>
              <a:pPr>
                <a:defRPr/>
              </a:pPr>
              <a:t>‹#›</a:t>
            </a:fld>
            <a:endParaRPr lang="en-US" altLang="ja-JP"/>
          </a:p>
        </p:txBody>
      </p:sp>
    </p:spTree>
    <p:extLst>
      <p:ext uri="{BB962C8B-B14F-4D97-AF65-F5344CB8AC3E}">
        <p14:creationId xmlns:p14="http://schemas.microsoft.com/office/powerpoint/2010/main" val="517356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lnSpc>
                <a:spcPct val="80000"/>
              </a:lnSpc>
              <a:defRPr b="1"/>
            </a:lvl1pPr>
          </a:lstStyle>
          <a:p>
            <a:pPr>
              <a:defRPr/>
            </a:pPr>
            <a:fld id="{10CE9470-C3C9-4151-9B15-658C6B8341D3}" type="datetime1">
              <a:rPr lang="ja-JP" altLang="en-US"/>
              <a:pPr>
                <a:defRPr/>
              </a:pPr>
              <a:t>2015/2/12</a:t>
            </a:fld>
            <a:endParaRPr lang="en-US" altLang="ja-JP"/>
          </a:p>
        </p:txBody>
      </p:sp>
      <p:sp>
        <p:nvSpPr>
          <p:cNvPr id="5" name="Rectangle 5"/>
          <p:cNvSpPr>
            <a:spLocks noGrp="1" noChangeArrowheads="1"/>
          </p:cNvSpPr>
          <p:nvPr>
            <p:ph type="ftr" sz="quarter" idx="11"/>
          </p:nvPr>
        </p:nvSpPr>
        <p:spPr/>
        <p:txBody>
          <a:bodyPr/>
          <a:lstStyle>
            <a:lvl1pPr algn="l" eaLnBrk="0" hangingPunct="0">
              <a:lnSpc>
                <a:spcPct val="80000"/>
              </a:lnSpc>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lnSpc>
                <a:spcPct val="80000"/>
              </a:lnSpc>
              <a:defRPr/>
            </a:lvl1pPr>
          </a:lstStyle>
          <a:p>
            <a:pPr>
              <a:defRPr/>
            </a:pPr>
            <a:fld id="{26254C24-EBFE-417D-8575-65EF5CBCAFD9}" type="slidenum">
              <a:rPr lang="en-US" altLang="ja-JP"/>
              <a:pPr>
                <a:defRPr/>
              </a:pPr>
              <a:t>‹#›</a:t>
            </a:fld>
            <a:endParaRPr lang="en-US" altLang="ja-JP"/>
          </a:p>
        </p:txBody>
      </p:sp>
    </p:spTree>
    <p:extLst>
      <p:ext uri="{BB962C8B-B14F-4D97-AF65-F5344CB8AC3E}">
        <p14:creationId xmlns:p14="http://schemas.microsoft.com/office/powerpoint/2010/main" val="27226153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351414" y="1322775"/>
            <a:ext cx="4515242"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FF1C98A9-17F2-4D0E-A772-34AA2EDD346E}" type="slidenum">
              <a:rPr lang="ja-JP" altLang="en-US"/>
              <a:pPr>
                <a:defRPr/>
              </a:pPr>
              <a:t>‹#›</a:t>
            </a:fld>
            <a:endParaRPr lang="en-US" altLang="ja-JP"/>
          </a:p>
        </p:txBody>
      </p:sp>
      <p:sp>
        <p:nvSpPr>
          <p:cNvPr id="6" name="タイトル 5"/>
          <p:cNvSpPr>
            <a:spLocks noGrp="1"/>
          </p:cNvSpPr>
          <p:nvPr>
            <p:ph type="title"/>
          </p:nvPr>
        </p:nvSpPr>
        <p:spPr/>
        <p:txBody>
          <a:bodyPr/>
          <a:lstStyle>
            <a:lvl1pPr>
              <a:defRPr>
                <a:solidFill>
                  <a:schemeClr val="bg2"/>
                </a:solidFill>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1538033297"/>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n"/>
              <a:defRPr sz="1800">
                <a:solidFill>
                  <a:schemeClr val="bg2"/>
                </a:solidFill>
              </a:defRPr>
            </a:lvl2pPr>
            <a:lvl3pPr marL="622300" indent="-88900">
              <a:buClr>
                <a:srgbClr val="00B0F0"/>
              </a:buClr>
              <a:buFont typeface="Wingdings" panose="05000000000000000000" pitchFamily="2" charset="2"/>
              <a:buChar char="n"/>
              <a:defRPr sz="1500">
                <a:solidFill>
                  <a:schemeClr val="bg2"/>
                </a:solidFill>
              </a:defRPr>
            </a:lvl3pPr>
            <a:lvl4pPr marL="923925" indent="-200025">
              <a:buClr>
                <a:srgbClr val="00B0F0"/>
              </a:buClr>
              <a:buFont typeface="Wingdings" panose="05000000000000000000" pitchFamily="2" charset="2"/>
              <a:buChar char="n"/>
              <a:defRPr sz="1300">
                <a:solidFill>
                  <a:schemeClr val="bg2"/>
                </a:solidFill>
              </a:defRPr>
            </a:lvl4pPr>
            <a:lvl5pPr marL="1274763" indent="-285750">
              <a:buClr>
                <a:srgbClr val="00B0F0"/>
              </a:buClr>
              <a:buFont typeface="Wingdings" panose="05000000000000000000" pitchFamily="2" charset="2"/>
              <a:buChar char="n"/>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3810001"/>
            <a:ext cx="9182040" cy="2601128"/>
          </a:xfrm>
        </p:spPr>
        <p:txBody>
          <a:bodyPr/>
          <a:lstStyle>
            <a:lvl1pPr>
              <a:defRPr sz="2100">
                <a:solidFill>
                  <a:schemeClr val="bg2"/>
                </a:solidFill>
              </a:defRPr>
            </a:lvl1pPr>
            <a:lvl2pPr>
              <a:defRPr sz="1800">
                <a:solidFill>
                  <a:schemeClr val="bg2"/>
                </a:solidFill>
              </a:defRPr>
            </a:lvl2pPr>
            <a:lvl3pPr>
              <a:defRPr sz="1500">
                <a:solidFill>
                  <a:schemeClr val="bg2"/>
                </a:solidFill>
              </a:defRPr>
            </a:lvl3pPr>
            <a:lvl4pPr>
              <a:defRPr sz="1300">
                <a:solidFill>
                  <a:schemeClr val="bg2"/>
                </a:solidFill>
              </a:defRPr>
            </a:lvl4pPr>
            <a:lvl5pP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34DCBCC2-2166-4878-852B-7BE6069CD057}" type="slidenum">
              <a:rPr lang="ja-JP" altLang="en-US"/>
              <a:pPr>
                <a:defRPr/>
              </a:pPr>
              <a:t>‹#›</a:t>
            </a:fld>
            <a:endParaRPr lang="en-US" altLang="ja-JP"/>
          </a:p>
        </p:txBody>
      </p:sp>
    </p:spTree>
    <p:extLst>
      <p:ext uri="{BB962C8B-B14F-4D97-AF65-F5344CB8AC3E}">
        <p14:creationId xmlns:p14="http://schemas.microsoft.com/office/powerpoint/2010/main" val="50441050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322775"/>
            <a:ext cx="9183247" cy="1196877"/>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2733616"/>
            <a:ext cx="9182040" cy="3677511"/>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A449B4A0-48DD-4EF6-9554-9F68404F7DA9}" type="slidenum">
              <a:rPr lang="ja-JP" altLang="en-US"/>
              <a:pPr>
                <a:defRPr/>
              </a:pPr>
              <a:t>‹#›</a:t>
            </a:fld>
            <a:endParaRPr lang="en-US" altLang="ja-JP"/>
          </a:p>
        </p:txBody>
      </p:sp>
    </p:spTree>
    <p:extLst>
      <p:ext uri="{BB962C8B-B14F-4D97-AF65-F5344CB8AC3E}">
        <p14:creationId xmlns:p14="http://schemas.microsoft.com/office/powerpoint/2010/main" val="1313689010"/>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Rectangle 5"/>
          <p:cNvSpPr>
            <a:spLocks noGrp="1" noChangeArrowheads="1"/>
          </p:cNvSpPr>
          <p:nvPr>
            <p:ph type="sldNum" sz="quarter" idx="10"/>
          </p:nvPr>
        </p:nvSpPr>
        <p:spPr>
          <a:ln/>
        </p:spPr>
        <p:txBody>
          <a:bodyPr/>
          <a:lstStyle>
            <a:lvl1pPr>
              <a:defRPr/>
            </a:lvl1pPr>
          </a:lstStyle>
          <a:p>
            <a:pPr>
              <a:defRPr/>
            </a:pPr>
            <a:fld id="{E63AB69E-A537-46C0-9C6B-D118EFA96729}" type="slidenum">
              <a:rPr lang="ja-JP" altLang="en-US"/>
              <a:pPr>
                <a:defRPr/>
              </a:pPr>
              <a:t>‹#›</a:t>
            </a:fld>
            <a:endParaRPr lang="en-US" altLang="ja-JP"/>
          </a:p>
        </p:txBody>
      </p:sp>
    </p:spTree>
    <p:extLst>
      <p:ext uri="{BB962C8B-B14F-4D97-AF65-F5344CB8AC3E}">
        <p14:creationId xmlns:p14="http://schemas.microsoft.com/office/powerpoint/2010/main" val="97978959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FF35BEF-8ED2-4AE6-A337-60CCAE266A49}" type="slidenum">
              <a:rPr lang="ja-JP" altLang="en-US"/>
              <a:pPr>
                <a:defRPr/>
              </a:pPr>
              <a:t>‹#›</a:t>
            </a:fld>
            <a:endParaRPr lang="en-US" altLang="ja-JP"/>
          </a:p>
        </p:txBody>
      </p:sp>
    </p:spTree>
    <p:extLst>
      <p:ext uri="{BB962C8B-B14F-4D97-AF65-F5344CB8AC3E}">
        <p14:creationId xmlns:p14="http://schemas.microsoft.com/office/powerpoint/2010/main" val="4274810161"/>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51414" y="1272626"/>
            <a:ext cx="4515242" cy="5138501"/>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quarter" idx="2"/>
          </p:nvPr>
        </p:nvSpPr>
        <p:spPr>
          <a:xfrm>
            <a:off x="4982586" y="1272626"/>
            <a:ext cx="4515243" cy="2457263"/>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Wingdings" panose="05000000000000000000" pitchFamily="2" charset="2"/>
              <a:buChar char="n"/>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コンテンツ プレースホルダ 4"/>
          <p:cNvSpPr>
            <a:spLocks noGrp="1"/>
          </p:cNvSpPr>
          <p:nvPr>
            <p:ph sz="quarter" idx="3"/>
          </p:nvPr>
        </p:nvSpPr>
        <p:spPr>
          <a:xfrm>
            <a:off x="4982586" y="3930482"/>
            <a:ext cx="4515243" cy="2480645"/>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Rectangle 5"/>
          <p:cNvSpPr>
            <a:spLocks noGrp="1" noChangeArrowheads="1"/>
          </p:cNvSpPr>
          <p:nvPr>
            <p:ph type="sldNum" sz="quarter" idx="10"/>
          </p:nvPr>
        </p:nvSpPr>
        <p:spPr>
          <a:ln/>
        </p:spPr>
        <p:txBody>
          <a:bodyPr/>
          <a:lstStyle>
            <a:lvl1pPr>
              <a:defRPr/>
            </a:lvl1pPr>
          </a:lstStyle>
          <a:p>
            <a:pPr>
              <a:defRPr/>
            </a:pPr>
            <a:fld id="{A46E3206-7F01-490E-961F-610C0093D918}" type="slidenum">
              <a:rPr lang="ja-JP" altLang="en-US"/>
              <a:pPr>
                <a:defRPr/>
              </a:pPr>
              <a:t>‹#›</a:t>
            </a:fld>
            <a:endParaRPr lang="en-US" altLang="ja-JP"/>
          </a:p>
        </p:txBody>
      </p:sp>
    </p:spTree>
    <p:extLst>
      <p:ext uri="{BB962C8B-B14F-4D97-AF65-F5344CB8AC3E}">
        <p14:creationId xmlns:p14="http://schemas.microsoft.com/office/powerpoint/2010/main" val="3498989945"/>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lIns="67245" rIns="67245">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extLst>
      <p:ext uri="{BB962C8B-B14F-4D97-AF65-F5344CB8AC3E}">
        <p14:creationId xmlns:p14="http://schemas.microsoft.com/office/powerpoint/2010/main" val="326908261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lvl1pPr marL="342900" indent="-342900">
              <a:buClr>
                <a:srgbClr val="00B0F0"/>
              </a:buClr>
              <a:buFont typeface="Wingdings" panose="05000000000000000000" pitchFamily="2" charset="2"/>
              <a:buChar char="n"/>
              <a:defRPr sz="2100"/>
            </a:lvl1pPr>
            <a:lvl2pPr marL="641350" indent="-285750">
              <a:buClr>
                <a:srgbClr val="00B0F0"/>
              </a:buClr>
              <a:buFont typeface="Wingdings" panose="05000000000000000000" pitchFamily="2" charset="2"/>
              <a:buChar char="l"/>
              <a:defRPr sz="1800"/>
            </a:lvl2pPr>
            <a:lvl3pPr marL="819150" indent="-285750">
              <a:buClr>
                <a:srgbClr val="00B0F0"/>
              </a:buClr>
              <a:buFont typeface="Wingdings" panose="05000000000000000000" pitchFamily="2" charset="2"/>
              <a:buChar char="Ø"/>
              <a:defRPr sz="1500"/>
            </a:lvl3pPr>
            <a:lvl4pPr marL="1009650" indent="-285750">
              <a:buClr>
                <a:srgbClr val="00B0F0"/>
              </a:buClr>
              <a:buFont typeface="Wingdings" panose="05000000000000000000" pitchFamily="2" charset="2"/>
              <a:buChar char="ü"/>
              <a:defRPr sz="1300"/>
            </a:lvl4pPr>
            <a:lvl5pPr marL="1160463" indent="-171450">
              <a:buClr>
                <a:srgbClr val="00B0F0"/>
              </a:buClr>
              <a:buFont typeface="Arial" panose="020B0604020202020204" pitchFamily="34" charset="0"/>
              <a:buChar char="•"/>
              <a:defRPr sz="12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pPr>
              <a:defRPr/>
            </a:pPr>
            <a:fld id="{4980A700-4276-4BF2-B4B1-304141AFFF1B}" type="slidenum">
              <a:rPr lang="ja-JP" altLang="en-US"/>
              <a:pPr>
                <a:defRPr/>
              </a:pPr>
              <a:t>‹#›</a:t>
            </a:fld>
            <a:endParaRPr lang="en-US" altLang="ja-JP"/>
          </a:p>
        </p:txBody>
      </p:sp>
    </p:spTree>
    <p:extLst>
      <p:ext uri="{BB962C8B-B14F-4D97-AF65-F5344CB8AC3E}">
        <p14:creationId xmlns:p14="http://schemas.microsoft.com/office/powerpoint/2010/main" val="1285177870"/>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正方形/長方形 4"/>
          <p:cNvSpPr/>
          <p:nvPr userDrawn="1"/>
        </p:nvSpPr>
        <p:spPr bwMode="auto">
          <a:xfrm>
            <a:off x="0" y="0"/>
            <a:ext cx="9906000" cy="1128713"/>
          </a:xfrm>
          <a:prstGeom prst="rect">
            <a:avLst/>
          </a:prstGeom>
          <a:solidFill>
            <a:srgbClr val="FFFFFF"/>
          </a:solidFill>
          <a:ln w="38100" cap="sq" cmpd="sng" algn="ctr">
            <a:solidFill>
              <a:schemeClr val="tx1"/>
            </a:solid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メイリオ" panose="020B0604030504040204" pitchFamily="50" charset="-128"/>
              <a:ea typeface="メイリオ" panose="020B0604030504040204" pitchFamily="50" charset="-128"/>
            </a:endParaRPr>
          </a:p>
        </p:txBody>
      </p:sp>
      <p:sp>
        <p:nvSpPr>
          <p:cNvPr id="5" name="正方形/長方形 10"/>
          <p:cNvSpPr/>
          <p:nvPr userDrawn="1"/>
        </p:nvSpPr>
        <p:spPr bwMode="auto">
          <a:xfrm>
            <a:off x="1752600" y="2198688"/>
            <a:ext cx="153988" cy="3744912"/>
          </a:xfrm>
          <a:prstGeom prst="rect">
            <a:avLst/>
          </a:prstGeom>
          <a:solidFill>
            <a:srgbClr val="00B0F0"/>
          </a:solidFill>
          <a:ln w="38100" cap="sq" cmpd="sng" algn="ctr">
            <a:no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solidFill>
                <a:latin typeface="メイリオ" panose="020B0604030504040204" pitchFamily="50" charset="-128"/>
                <a:ea typeface="メイリオ" panose="020B0604030504040204" pitchFamily="50" charset="-128"/>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6" name="Rectangle 5"/>
          <p:cNvSpPr>
            <a:spLocks noGrp="1" noChangeArrowheads="1"/>
          </p:cNvSpPr>
          <p:nvPr>
            <p:ph type="sldNum" sz="quarter" idx="10"/>
          </p:nvPr>
        </p:nvSpPr>
        <p:spPr/>
        <p:txBody>
          <a:bodyPr/>
          <a:lstStyle>
            <a:lvl1pPr>
              <a:defRPr/>
            </a:lvl1pPr>
          </a:lstStyle>
          <a:p>
            <a:pPr>
              <a:defRPr/>
            </a:pPr>
            <a:fld id="{074665F2-2209-4B01-8BF2-AE8C2F5438F0}" type="slidenum">
              <a:rPr lang="ja-JP" altLang="en-US"/>
              <a:pPr>
                <a:defRPr/>
              </a:pPr>
              <a:t>‹#›</a:t>
            </a:fld>
            <a:endParaRPr lang="en-US" altLang="ja-JP"/>
          </a:p>
        </p:txBody>
      </p:sp>
    </p:spTree>
    <p:extLst>
      <p:ext uri="{BB962C8B-B14F-4D97-AF65-F5344CB8AC3E}">
        <p14:creationId xmlns:p14="http://schemas.microsoft.com/office/powerpoint/2010/main" val="148263740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351414" y="1322775"/>
            <a:ext cx="4515242"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FF1C98A9-17F2-4D0E-A772-34AA2EDD346E}" type="slidenum">
              <a:rPr lang="ja-JP" altLang="en-US"/>
              <a:pPr>
                <a:defRPr/>
              </a:pPr>
              <a:t>‹#›</a:t>
            </a:fld>
            <a:endParaRPr lang="en-US" altLang="ja-JP"/>
          </a:p>
        </p:txBody>
      </p:sp>
      <p:sp>
        <p:nvSpPr>
          <p:cNvPr id="6" name="タイトル 5"/>
          <p:cNvSpPr>
            <a:spLocks noGrp="1"/>
          </p:cNvSpPr>
          <p:nvPr>
            <p:ph type="title"/>
          </p:nvPr>
        </p:nvSpPr>
        <p:spPr/>
        <p:txBody>
          <a:bodyPr/>
          <a:lstStyle>
            <a:lvl1pPr>
              <a:defRPr>
                <a:solidFill>
                  <a:schemeClr val="bg2"/>
                </a:solidFill>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30003056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5125"/>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5125"/>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lnSpc>
                <a:spcPct val="80000"/>
              </a:lnSpc>
              <a:defRPr b="1"/>
            </a:lvl1pPr>
          </a:lstStyle>
          <a:p>
            <a:pPr>
              <a:defRPr/>
            </a:pPr>
            <a:fld id="{CE46BE0E-6DE2-4405-9C48-81284F86D43E}" type="datetime1">
              <a:rPr lang="ja-JP" altLang="en-US"/>
              <a:pPr>
                <a:defRPr/>
              </a:pPr>
              <a:t>2015/2/12</a:t>
            </a:fld>
            <a:endParaRPr lang="en-US" altLang="ja-JP"/>
          </a:p>
        </p:txBody>
      </p:sp>
      <p:sp>
        <p:nvSpPr>
          <p:cNvPr id="5" name="Rectangle 5"/>
          <p:cNvSpPr>
            <a:spLocks noGrp="1" noChangeArrowheads="1"/>
          </p:cNvSpPr>
          <p:nvPr>
            <p:ph type="ftr" sz="quarter" idx="11"/>
          </p:nvPr>
        </p:nvSpPr>
        <p:spPr/>
        <p:txBody>
          <a:bodyPr/>
          <a:lstStyle>
            <a:lvl1pPr algn="l" eaLnBrk="0" hangingPunct="0">
              <a:lnSpc>
                <a:spcPct val="80000"/>
              </a:lnSpc>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lnSpc>
                <a:spcPct val="80000"/>
              </a:lnSpc>
              <a:defRPr/>
            </a:lvl1pPr>
          </a:lstStyle>
          <a:p>
            <a:pPr>
              <a:defRPr/>
            </a:pPr>
            <a:fld id="{09DF0E99-E7E2-4C8B-935B-1FEE0EF81906}" type="slidenum">
              <a:rPr lang="en-US" altLang="ja-JP"/>
              <a:pPr>
                <a:defRPr/>
              </a:pPr>
              <a:t>‹#›</a:t>
            </a:fld>
            <a:endParaRPr lang="en-US" altLang="ja-JP"/>
          </a:p>
        </p:txBody>
      </p:sp>
    </p:spTree>
    <p:extLst>
      <p:ext uri="{BB962C8B-B14F-4D97-AF65-F5344CB8AC3E}">
        <p14:creationId xmlns:p14="http://schemas.microsoft.com/office/powerpoint/2010/main" val="12235257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n"/>
              <a:defRPr sz="1800">
                <a:solidFill>
                  <a:schemeClr val="bg2"/>
                </a:solidFill>
              </a:defRPr>
            </a:lvl2pPr>
            <a:lvl3pPr marL="622300" indent="-88900">
              <a:buClr>
                <a:srgbClr val="00B0F0"/>
              </a:buClr>
              <a:buFont typeface="Wingdings" panose="05000000000000000000" pitchFamily="2" charset="2"/>
              <a:buChar char="n"/>
              <a:defRPr sz="1500">
                <a:solidFill>
                  <a:schemeClr val="bg2"/>
                </a:solidFill>
              </a:defRPr>
            </a:lvl3pPr>
            <a:lvl4pPr marL="923925" indent="-200025">
              <a:buClr>
                <a:srgbClr val="00B0F0"/>
              </a:buClr>
              <a:buFont typeface="Wingdings" panose="05000000000000000000" pitchFamily="2" charset="2"/>
              <a:buChar char="n"/>
              <a:defRPr sz="1300">
                <a:solidFill>
                  <a:schemeClr val="bg2"/>
                </a:solidFill>
              </a:defRPr>
            </a:lvl4pPr>
            <a:lvl5pPr marL="1274763" indent="-285750">
              <a:buClr>
                <a:srgbClr val="00B0F0"/>
              </a:buClr>
              <a:buFont typeface="Wingdings" panose="05000000000000000000" pitchFamily="2" charset="2"/>
              <a:buChar char="n"/>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3810001"/>
            <a:ext cx="9182040" cy="2601128"/>
          </a:xfrm>
        </p:spPr>
        <p:txBody>
          <a:bodyPr/>
          <a:lstStyle>
            <a:lvl1pPr>
              <a:defRPr sz="2100">
                <a:solidFill>
                  <a:schemeClr val="bg2"/>
                </a:solidFill>
              </a:defRPr>
            </a:lvl1pPr>
            <a:lvl2pPr>
              <a:defRPr sz="1800">
                <a:solidFill>
                  <a:schemeClr val="bg2"/>
                </a:solidFill>
              </a:defRPr>
            </a:lvl2pPr>
            <a:lvl3pPr>
              <a:defRPr sz="1500">
                <a:solidFill>
                  <a:schemeClr val="bg2"/>
                </a:solidFill>
              </a:defRPr>
            </a:lvl3pPr>
            <a:lvl4pPr>
              <a:defRPr sz="1300">
                <a:solidFill>
                  <a:schemeClr val="bg2"/>
                </a:solidFill>
              </a:defRPr>
            </a:lvl4pPr>
            <a:lvl5pP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34DCBCC2-2166-4878-852B-7BE6069CD057}" type="slidenum">
              <a:rPr lang="ja-JP" altLang="en-US"/>
              <a:pPr>
                <a:defRPr/>
              </a:pPr>
              <a:t>‹#›</a:t>
            </a:fld>
            <a:endParaRPr lang="en-US" altLang="ja-JP"/>
          </a:p>
        </p:txBody>
      </p:sp>
    </p:spTree>
    <p:extLst>
      <p:ext uri="{BB962C8B-B14F-4D97-AF65-F5344CB8AC3E}">
        <p14:creationId xmlns:p14="http://schemas.microsoft.com/office/powerpoint/2010/main" val="399375210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322775"/>
            <a:ext cx="9183247" cy="1196877"/>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2733616"/>
            <a:ext cx="9182040" cy="3677511"/>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A449B4A0-48DD-4EF6-9554-9F68404F7DA9}" type="slidenum">
              <a:rPr lang="ja-JP" altLang="en-US"/>
              <a:pPr>
                <a:defRPr/>
              </a:pPr>
              <a:t>‹#›</a:t>
            </a:fld>
            <a:endParaRPr lang="en-US" altLang="ja-JP"/>
          </a:p>
        </p:txBody>
      </p:sp>
    </p:spTree>
    <p:extLst>
      <p:ext uri="{BB962C8B-B14F-4D97-AF65-F5344CB8AC3E}">
        <p14:creationId xmlns:p14="http://schemas.microsoft.com/office/powerpoint/2010/main" val="115833874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Rectangle 5"/>
          <p:cNvSpPr>
            <a:spLocks noGrp="1" noChangeArrowheads="1"/>
          </p:cNvSpPr>
          <p:nvPr>
            <p:ph type="sldNum" sz="quarter" idx="10"/>
          </p:nvPr>
        </p:nvSpPr>
        <p:spPr>
          <a:ln/>
        </p:spPr>
        <p:txBody>
          <a:bodyPr/>
          <a:lstStyle>
            <a:lvl1pPr>
              <a:defRPr/>
            </a:lvl1pPr>
          </a:lstStyle>
          <a:p>
            <a:pPr>
              <a:defRPr/>
            </a:pPr>
            <a:fld id="{E63AB69E-A537-46C0-9C6B-D118EFA96729}" type="slidenum">
              <a:rPr lang="ja-JP" altLang="en-US"/>
              <a:pPr>
                <a:defRPr/>
              </a:pPr>
              <a:t>‹#›</a:t>
            </a:fld>
            <a:endParaRPr lang="en-US" altLang="ja-JP"/>
          </a:p>
        </p:txBody>
      </p:sp>
    </p:spTree>
    <p:extLst>
      <p:ext uri="{BB962C8B-B14F-4D97-AF65-F5344CB8AC3E}">
        <p14:creationId xmlns:p14="http://schemas.microsoft.com/office/powerpoint/2010/main" val="274019485"/>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FF35BEF-8ED2-4AE6-A337-60CCAE266A49}" type="slidenum">
              <a:rPr lang="ja-JP" altLang="en-US"/>
              <a:pPr>
                <a:defRPr/>
              </a:pPr>
              <a:t>‹#›</a:t>
            </a:fld>
            <a:endParaRPr lang="en-US" altLang="ja-JP"/>
          </a:p>
        </p:txBody>
      </p:sp>
    </p:spTree>
    <p:extLst>
      <p:ext uri="{BB962C8B-B14F-4D97-AF65-F5344CB8AC3E}">
        <p14:creationId xmlns:p14="http://schemas.microsoft.com/office/powerpoint/2010/main" val="356550239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51414" y="1272626"/>
            <a:ext cx="4515242" cy="5138501"/>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quarter" idx="2"/>
          </p:nvPr>
        </p:nvSpPr>
        <p:spPr>
          <a:xfrm>
            <a:off x="4982586" y="1272626"/>
            <a:ext cx="4515243" cy="2457263"/>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Wingdings" panose="05000000000000000000" pitchFamily="2" charset="2"/>
              <a:buChar char="n"/>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コンテンツ プレースホルダ 4"/>
          <p:cNvSpPr>
            <a:spLocks noGrp="1"/>
          </p:cNvSpPr>
          <p:nvPr>
            <p:ph sz="quarter" idx="3"/>
          </p:nvPr>
        </p:nvSpPr>
        <p:spPr>
          <a:xfrm>
            <a:off x="4982586" y="3930482"/>
            <a:ext cx="4515243" cy="2480645"/>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Rectangle 5"/>
          <p:cNvSpPr>
            <a:spLocks noGrp="1" noChangeArrowheads="1"/>
          </p:cNvSpPr>
          <p:nvPr>
            <p:ph type="sldNum" sz="quarter" idx="10"/>
          </p:nvPr>
        </p:nvSpPr>
        <p:spPr>
          <a:ln/>
        </p:spPr>
        <p:txBody>
          <a:bodyPr/>
          <a:lstStyle>
            <a:lvl1pPr>
              <a:defRPr/>
            </a:lvl1pPr>
          </a:lstStyle>
          <a:p>
            <a:pPr>
              <a:defRPr/>
            </a:pPr>
            <a:fld id="{A46E3206-7F01-490E-961F-610C0093D918}" type="slidenum">
              <a:rPr lang="ja-JP" altLang="en-US"/>
              <a:pPr>
                <a:defRPr/>
              </a:pPr>
              <a:t>‹#›</a:t>
            </a:fld>
            <a:endParaRPr lang="en-US" altLang="ja-JP"/>
          </a:p>
        </p:txBody>
      </p:sp>
    </p:spTree>
    <p:extLst>
      <p:ext uri="{BB962C8B-B14F-4D97-AF65-F5344CB8AC3E}">
        <p14:creationId xmlns:p14="http://schemas.microsoft.com/office/powerpoint/2010/main" val="240936802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lIns="67245" rIns="67245">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extLst>
      <p:ext uri="{BB962C8B-B14F-4D97-AF65-F5344CB8AC3E}">
        <p14:creationId xmlns:p14="http://schemas.microsoft.com/office/powerpoint/2010/main" val="180866828"/>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lvl1pPr marL="342900" indent="-342900">
              <a:buClr>
                <a:srgbClr val="00B0F0"/>
              </a:buClr>
              <a:buFont typeface="Wingdings" panose="05000000000000000000" pitchFamily="2" charset="2"/>
              <a:buChar char="n"/>
              <a:defRPr sz="2100"/>
            </a:lvl1pPr>
            <a:lvl2pPr marL="641350" indent="-285750">
              <a:buClr>
                <a:srgbClr val="00B0F0"/>
              </a:buClr>
              <a:buFont typeface="Wingdings" panose="05000000000000000000" pitchFamily="2" charset="2"/>
              <a:buChar char="l"/>
              <a:defRPr sz="1800"/>
            </a:lvl2pPr>
            <a:lvl3pPr marL="819150" indent="-285750">
              <a:buClr>
                <a:srgbClr val="00B0F0"/>
              </a:buClr>
              <a:buFont typeface="Wingdings" panose="05000000000000000000" pitchFamily="2" charset="2"/>
              <a:buChar char="Ø"/>
              <a:defRPr sz="1500"/>
            </a:lvl3pPr>
            <a:lvl4pPr marL="1009650" indent="-285750">
              <a:buClr>
                <a:srgbClr val="00B0F0"/>
              </a:buClr>
              <a:buFont typeface="Wingdings" panose="05000000000000000000" pitchFamily="2" charset="2"/>
              <a:buChar char="ü"/>
              <a:defRPr sz="1300"/>
            </a:lvl4pPr>
            <a:lvl5pPr marL="1160463" indent="-171450">
              <a:buClr>
                <a:srgbClr val="00B0F0"/>
              </a:buClr>
              <a:buFont typeface="Arial" panose="020B0604020202020204" pitchFamily="34" charset="0"/>
              <a:buChar char="•"/>
              <a:defRPr sz="12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pPr>
              <a:defRPr/>
            </a:pPr>
            <a:fld id="{4980A700-4276-4BF2-B4B1-304141AFFF1B}" type="slidenum">
              <a:rPr lang="ja-JP" altLang="en-US"/>
              <a:pPr>
                <a:defRPr/>
              </a:pPr>
              <a:t>‹#›</a:t>
            </a:fld>
            <a:endParaRPr lang="en-US" altLang="ja-JP"/>
          </a:p>
        </p:txBody>
      </p:sp>
    </p:spTree>
    <p:extLst>
      <p:ext uri="{BB962C8B-B14F-4D97-AF65-F5344CB8AC3E}">
        <p14:creationId xmlns:p14="http://schemas.microsoft.com/office/powerpoint/2010/main" val="228344041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正方形/長方形 4"/>
          <p:cNvSpPr/>
          <p:nvPr userDrawn="1"/>
        </p:nvSpPr>
        <p:spPr bwMode="auto">
          <a:xfrm>
            <a:off x="0" y="0"/>
            <a:ext cx="9906000" cy="1128713"/>
          </a:xfrm>
          <a:prstGeom prst="rect">
            <a:avLst/>
          </a:prstGeom>
          <a:solidFill>
            <a:srgbClr val="FFFFFF"/>
          </a:solidFill>
          <a:ln w="38100" cap="sq" cmpd="sng" algn="ctr">
            <a:solidFill>
              <a:schemeClr val="tx1"/>
            </a:solid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メイリオ" panose="020B0604030504040204" pitchFamily="50" charset="-128"/>
              <a:ea typeface="メイリオ" panose="020B0604030504040204" pitchFamily="50" charset="-128"/>
            </a:endParaRPr>
          </a:p>
        </p:txBody>
      </p:sp>
      <p:sp>
        <p:nvSpPr>
          <p:cNvPr id="5" name="正方形/長方形 10"/>
          <p:cNvSpPr/>
          <p:nvPr userDrawn="1"/>
        </p:nvSpPr>
        <p:spPr bwMode="auto">
          <a:xfrm>
            <a:off x="1752600" y="2198688"/>
            <a:ext cx="153988" cy="3744912"/>
          </a:xfrm>
          <a:prstGeom prst="rect">
            <a:avLst/>
          </a:prstGeom>
          <a:solidFill>
            <a:srgbClr val="00B0F0"/>
          </a:solidFill>
          <a:ln w="38100" cap="sq" cmpd="sng" algn="ctr">
            <a:no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solidFill>
                <a:latin typeface="メイリオ" panose="020B0604030504040204" pitchFamily="50" charset="-128"/>
                <a:ea typeface="メイリオ" panose="020B0604030504040204" pitchFamily="50" charset="-128"/>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6" name="Rectangle 5"/>
          <p:cNvSpPr>
            <a:spLocks noGrp="1" noChangeArrowheads="1"/>
          </p:cNvSpPr>
          <p:nvPr>
            <p:ph type="sldNum" sz="quarter" idx="10"/>
          </p:nvPr>
        </p:nvSpPr>
        <p:spPr/>
        <p:txBody>
          <a:bodyPr/>
          <a:lstStyle>
            <a:lvl1pPr>
              <a:defRPr/>
            </a:lvl1pPr>
          </a:lstStyle>
          <a:p>
            <a:pPr>
              <a:defRPr/>
            </a:pPr>
            <a:fld id="{074665F2-2209-4B01-8BF2-AE8C2F5438F0}" type="slidenum">
              <a:rPr lang="ja-JP" altLang="en-US"/>
              <a:pPr>
                <a:defRPr/>
              </a:pPr>
              <a:t>‹#›</a:t>
            </a:fld>
            <a:endParaRPr lang="en-US" altLang="ja-JP"/>
          </a:p>
        </p:txBody>
      </p:sp>
    </p:spTree>
    <p:extLst>
      <p:ext uri="{BB962C8B-B14F-4D97-AF65-F5344CB8AC3E}">
        <p14:creationId xmlns:p14="http://schemas.microsoft.com/office/powerpoint/2010/main" val="65517776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351414" y="1322775"/>
            <a:ext cx="4515242"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FF1C98A9-17F2-4D0E-A772-34AA2EDD346E}" type="slidenum">
              <a:rPr lang="ja-JP" altLang="en-US"/>
              <a:pPr>
                <a:defRPr/>
              </a:pPr>
              <a:t>‹#›</a:t>
            </a:fld>
            <a:endParaRPr lang="en-US" altLang="ja-JP"/>
          </a:p>
        </p:txBody>
      </p:sp>
      <p:sp>
        <p:nvSpPr>
          <p:cNvPr id="6" name="タイトル 5"/>
          <p:cNvSpPr>
            <a:spLocks noGrp="1"/>
          </p:cNvSpPr>
          <p:nvPr>
            <p:ph type="title"/>
          </p:nvPr>
        </p:nvSpPr>
        <p:spPr/>
        <p:txBody>
          <a:bodyPr/>
          <a:lstStyle>
            <a:lvl1pPr>
              <a:defRPr>
                <a:solidFill>
                  <a:schemeClr val="bg2"/>
                </a:solidFill>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530599285"/>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n"/>
              <a:defRPr sz="1800">
                <a:solidFill>
                  <a:schemeClr val="bg2"/>
                </a:solidFill>
              </a:defRPr>
            </a:lvl2pPr>
            <a:lvl3pPr marL="622300" indent="-88900">
              <a:buClr>
                <a:srgbClr val="00B0F0"/>
              </a:buClr>
              <a:buFont typeface="Wingdings" panose="05000000000000000000" pitchFamily="2" charset="2"/>
              <a:buChar char="n"/>
              <a:defRPr sz="1500">
                <a:solidFill>
                  <a:schemeClr val="bg2"/>
                </a:solidFill>
              </a:defRPr>
            </a:lvl3pPr>
            <a:lvl4pPr marL="923925" indent="-200025">
              <a:buClr>
                <a:srgbClr val="00B0F0"/>
              </a:buClr>
              <a:buFont typeface="Wingdings" panose="05000000000000000000" pitchFamily="2" charset="2"/>
              <a:buChar char="n"/>
              <a:defRPr sz="1300">
                <a:solidFill>
                  <a:schemeClr val="bg2"/>
                </a:solidFill>
              </a:defRPr>
            </a:lvl4pPr>
            <a:lvl5pPr marL="1274763" indent="-285750">
              <a:buClr>
                <a:srgbClr val="00B0F0"/>
              </a:buClr>
              <a:buFont typeface="Wingdings" panose="05000000000000000000" pitchFamily="2" charset="2"/>
              <a:buChar char="n"/>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3810001"/>
            <a:ext cx="9182040" cy="2601128"/>
          </a:xfrm>
        </p:spPr>
        <p:txBody>
          <a:bodyPr/>
          <a:lstStyle>
            <a:lvl1pPr>
              <a:defRPr sz="2100">
                <a:solidFill>
                  <a:schemeClr val="bg2"/>
                </a:solidFill>
              </a:defRPr>
            </a:lvl1pPr>
            <a:lvl2pPr>
              <a:defRPr sz="1800">
                <a:solidFill>
                  <a:schemeClr val="bg2"/>
                </a:solidFill>
              </a:defRPr>
            </a:lvl2pPr>
            <a:lvl3pPr>
              <a:defRPr sz="1500">
                <a:solidFill>
                  <a:schemeClr val="bg2"/>
                </a:solidFill>
              </a:defRPr>
            </a:lvl3pPr>
            <a:lvl4pPr>
              <a:defRPr sz="1300">
                <a:solidFill>
                  <a:schemeClr val="bg2"/>
                </a:solidFill>
              </a:defRPr>
            </a:lvl4pPr>
            <a:lvl5pP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34DCBCC2-2166-4878-852B-7BE6069CD057}" type="slidenum">
              <a:rPr lang="ja-JP" altLang="en-US"/>
              <a:pPr>
                <a:defRPr/>
              </a:pPr>
              <a:t>‹#›</a:t>
            </a:fld>
            <a:endParaRPr lang="en-US" altLang="ja-JP"/>
          </a:p>
        </p:txBody>
      </p:sp>
    </p:spTree>
    <p:extLst>
      <p:ext uri="{BB962C8B-B14F-4D97-AF65-F5344CB8AC3E}">
        <p14:creationId xmlns:p14="http://schemas.microsoft.com/office/powerpoint/2010/main" val="31878886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SmartArt プレースホルダ 2"/>
          <p:cNvSpPr>
            <a:spLocks noGrp="1"/>
          </p:cNvSpPr>
          <p:nvPr>
            <p:ph type="dgm" idx="1"/>
          </p:nvPr>
        </p:nvSpPr>
        <p:spPr>
          <a:xfrm>
            <a:off x="495300" y="1600216"/>
            <a:ext cx="8915400" cy="452596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eaLnBrk="0" hangingPunct="0">
              <a:lnSpc>
                <a:spcPct val="80000"/>
              </a:lnSpc>
              <a:defRPr b="1"/>
            </a:lvl1pPr>
          </a:lstStyle>
          <a:p>
            <a:pPr>
              <a:defRPr/>
            </a:pPr>
            <a:fld id="{813AD174-6F29-4943-BC3B-752E2F0A588B}" type="datetime1">
              <a:rPr lang="ja-JP" altLang="en-US"/>
              <a:pPr>
                <a:defRPr/>
              </a:pPr>
              <a:t>2015/2/12</a:t>
            </a:fld>
            <a:endParaRPr lang="en-US" altLang="ja-JP"/>
          </a:p>
        </p:txBody>
      </p:sp>
      <p:sp>
        <p:nvSpPr>
          <p:cNvPr id="5" name="Rectangle 5"/>
          <p:cNvSpPr>
            <a:spLocks noGrp="1" noChangeArrowheads="1"/>
          </p:cNvSpPr>
          <p:nvPr>
            <p:ph type="ftr" sz="quarter" idx="11"/>
          </p:nvPr>
        </p:nvSpPr>
        <p:spPr/>
        <p:txBody>
          <a:bodyPr/>
          <a:lstStyle>
            <a:lvl1pPr algn="l" eaLnBrk="0" hangingPunct="0">
              <a:lnSpc>
                <a:spcPct val="80000"/>
              </a:lnSpc>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lnSpc>
                <a:spcPct val="80000"/>
              </a:lnSpc>
              <a:defRPr/>
            </a:lvl1pPr>
          </a:lstStyle>
          <a:p>
            <a:pPr>
              <a:defRPr/>
            </a:pPr>
            <a:fld id="{1826B9EF-264B-4B1B-95AA-29C1DAD653FB}" type="slidenum">
              <a:rPr lang="en-US" altLang="ja-JP"/>
              <a:pPr>
                <a:defRPr/>
              </a:pPr>
              <a:t>‹#›</a:t>
            </a:fld>
            <a:endParaRPr lang="en-US" altLang="ja-JP"/>
          </a:p>
        </p:txBody>
      </p:sp>
    </p:spTree>
    <p:extLst>
      <p:ext uri="{BB962C8B-B14F-4D97-AF65-F5344CB8AC3E}">
        <p14:creationId xmlns:p14="http://schemas.microsoft.com/office/powerpoint/2010/main" val="7005723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322775"/>
            <a:ext cx="9183247" cy="1196877"/>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2733616"/>
            <a:ext cx="9182040" cy="3677511"/>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A449B4A0-48DD-4EF6-9554-9F68404F7DA9}" type="slidenum">
              <a:rPr lang="ja-JP" altLang="en-US"/>
              <a:pPr>
                <a:defRPr/>
              </a:pPr>
              <a:t>‹#›</a:t>
            </a:fld>
            <a:endParaRPr lang="en-US" altLang="ja-JP"/>
          </a:p>
        </p:txBody>
      </p:sp>
    </p:spTree>
    <p:extLst>
      <p:ext uri="{BB962C8B-B14F-4D97-AF65-F5344CB8AC3E}">
        <p14:creationId xmlns:p14="http://schemas.microsoft.com/office/powerpoint/2010/main" val="493226401"/>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Rectangle 5"/>
          <p:cNvSpPr>
            <a:spLocks noGrp="1" noChangeArrowheads="1"/>
          </p:cNvSpPr>
          <p:nvPr>
            <p:ph type="sldNum" sz="quarter" idx="10"/>
          </p:nvPr>
        </p:nvSpPr>
        <p:spPr>
          <a:ln/>
        </p:spPr>
        <p:txBody>
          <a:bodyPr/>
          <a:lstStyle>
            <a:lvl1pPr>
              <a:defRPr/>
            </a:lvl1pPr>
          </a:lstStyle>
          <a:p>
            <a:pPr>
              <a:defRPr/>
            </a:pPr>
            <a:fld id="{E63AB69E-A537-46C0-9C6B-D118EFA96729}" type="slidenum">
              <a:rPr lang="ja-JP" altLang="en-US"/>
              <a:pPr>
                <a:defRPr/>
              </a:pPr>
              <a:t>‹#›</a:t>
            </a:fld>
            <a:endParaRPr lang="en-US" altLang="ja-JP"/>
          </a:p>
        </p:txBody>
      </p:sp>
    </p:spTree>
    <p:extLst>
      <p:ext uri="{BB962C8B-B14F-4D97-AF65-F5344CB8AC3E}">
        <p14:creationId xmlns:p14="http://schemas.microsoft.com/office/powerpoint/2010/main" val="4273342515"/>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FF35BEF-8ED2-4AE6-A337-60CCAE266A49}" type="slidenum">
              <a:rPr lang="ja-JP" altLang="en-US"/>
              <a:pPr>
                <a:defRPr/>
              </a:pPr>
              <a:t>‹#›</a:t>
            </a:fld>
            <a:endParaRPr lang="en-US" altLang="ja-JP"/>
          </a:p>
        </p:txBody>
      </p:sp>
    </p:spTree>
    <p:extLst>
      <p:ext uri="{BB962C8B-B14F-4D97-AF65-F5344CB8AC3E}">
        <p14:creationId xmlns:p14="http://schemas.microsoft.com/office/powerpoint/2010/main" val="366661909"/>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51414" y="1272626"/>
            <a:ext cx="4515242" cy="5138501"/>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quarter" idx="2"/>
          </p:nvPr>
        </p:nvSpPr>
        <p:spPr>
          <a:xfrm>
            <a:off x="4982586" y="1272626"/>
            <a:ext cx="4515243" cy="2457263"/>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Wingdings" panose="05000000000000000000" pitchFamily="2" charset="2"/>
              <a:buChar char="n"/>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コンテンツ プレースホルダ 4"/>
          <p:cNvSpPr>
            <a:spLocks noGrp="1"/>
          </p:cNvSpPr>
          <p:nvPr>
            <p:ph sz="quarter" idx="3"/>
          </p:nvPr>
        </p:nvSpPr>
        <p:spPr>
          <a:xfrm>
            <a:off x="4982586" y="3930482"/>
            <a:ext cx="4515243" cy="2480645"/>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Rectangle 5"/>
          <p:cNvSpPr>
            <a:spLocks noGrp="1" noChangeArrowheads="1"/>
          </p:cNvSpPr>
          <p:nvPr>
            <p:ph type="sldNum" sz="quarter" idx="10"/>
          </p:nvPr>
        </p:nvSpPr>
        <p:spPr>
          <a:ln/>
        </p:spPr>
        <p:txBody>
          <a:bodyPr/>
          <a:lstStyle>
            <a:lvl1pPr>
              <a:defRPr/>
            </a:lvl1pPr>
          </a:lstStyle>
          <a:p>
            <a:pPr>
              <a:defRPr/>
            </a:pPr>
            <a:fld id="{A46E3206-7F01-490E-961F-610C0093D918}" type="slidenum">
              <a:rPr lang="ja-JP" altLang="en-US"/>
              <a:pPr>
                <a:defRPr/>
              </a:pPr>
              <a:t>‹#›</a:t>
            </a:fld>
            <a:endParaRPr lang="en-US" altLang="ja-JP"/>
          </a:p>
        </p:txBody>
      </p:sp>
    </p:spTree>
    <p:extLst>
      <p:ext uri="{BB962C8B-B14F-4D97-AF65-F5344CB8AC3E}">
        <p14:creationId xmlns:p14="http://schemas.microsoft.com/office/powerpoint/2010/main" val="290702376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lIns="67245" rIns="67245">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extLst>
      <p:ext uri="{BB962C8B-B14F-4D97-AF65-F5344CB8AC3E}">
        <p14:creationId xmlns:p14="http://schemas.microsoft.com/office/powerpoint/2010/main" val="3085930999"/>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lvl1pPr marL="342900" indent="-342900">
              <a:buClr>
                <a:srgbClr val="00B0F0"/>
              </a:buClr>
              <a:buFont typeface="Wingdings" panose="05000000000000000000" pitchFamily="2" charset="2"/>
              <a:buChar char="n"/>
              <a:defRPr sz="2100"/>
            </a:lvl1pPr>
            <a:lvl2pPr marL="641350" indent="-285750">
              <a:buClr>
                <a:srgbClr val="00B0F0"/>
              </a:buClr>
              <a:buFont typeface="Wingdings" panose="05000000000000000000" pitchFamily="2" charset="2"/>
              <a:buChar char="l"/>
              <a:defRPr sz="1800"/>
            </a:lvl2pPr>
            <a:lvl3pPr marL="819150" indent="-285750">
              <a:buClr>
                <a:srgbClr val="00B0F0"/>
              </a:buClr>
              <a:buFont typeface="Wingdings" panose="05000000000000000000" pitchFamily="2" charset="2"/>
              <a:buChar char="Ø"/>
              <a:defRPr sz="1500"/>
            </a:lvl3pPr>
            <a:lvl4pPr marL="1009650" indent="-285750">
              <a:buClr>
                <a:srgbClr val="00B0F0"/>
              </a:buClr>
              <a:buFont typeface="Wingdings" panose="05000000000000000000" pitchFamily="2" charset="2"/>
              <a:buChar char="ü"/>
              <a:defRPr sz="1300"/>
            </a:lvl4pPr>
            <a:lvl5pPr marL="1160463" indent="-171450">
              <a:buClr>
                <a:srgbClr val="00B0F0"/>
              </a:buClr>
              <a:buFont typeface="Arial" panose="020B0604020202020204" pitchFamily="34" charset="0"/>
              <a:buChar char="•"/>
              <a:defRPr sz="12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pPr>
              <a:defRPr/>
            </a:pPr>
            <a:fld id="{4980A700-4276-4BF2-B4B1-304141AFFF1B}" type="slidenum">
              <a:rPr lang="ja-JP" altLang="en-US"/>
              <a:pPr>
                <a:defRPr/>
              </a:pPr>
              <a:t>‹#›</a:t>
            </a:fld>
            <a:endParaRPr lang="en-US" altLang="ja-JP"/>
          </a:p>
        </p:txBody>
      </p:sp>
    </p:spTree>
    <p:extLst>
      <p:ext uri="{BB962C8B-B14F-4D97-AF65-F5344CB8AC3E}">
        <p14:creationId xmlns:p14="http://schemas.microsoft.com/office/powerpoint/2010/main" val="3680004379"/>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正方形/長方形 4"/>
          <p:cNvSpPr/>
          <p:nvPr userDrawn="1"/>
        </p:nvSpPr>
        <p:spPr bwMode="auto">
          <a:xfrm>
            <a:off x="0" y="0"/>
            <a:ext cx="9906000" cy="1128713"/>
          </a:xfrm>
          <a:prstGeom prst="rect">
            <a:avLst/>
          </a:prstGeom>
          <a:solidFill>
            <a:srgbClr val="FFFFFF"/>
          </a:solidFill>
          <a:ln w="38100" cap="sq" cmpd="sng" algn="ctr">
            <a:solidFill>
              <a:schemeClr val="tx1"/>
            </a:solid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メイリオ" panose="020B0604030504040204" pitchFamily="50" charset="-128"/>
              <a:ea typeface="メイリオ" panose="020B0604030504040204" pitchFamily="50" charset="-128"/>
            </a:endParaRPr>
          </a:p>
        </p:txBody>
      </p:sp>
      <p:sp>
        <p:nvSpPr>
          <p:cNvPr id="5" name="正方形/長方形 10"/>
          <p:cNvSpPr/>
          <p:nvPr userDrawn="1"/>
        </p:nvSpPr>
        <p:spPr bwMode="auto">
          <a:xfrm>
            <a:off x="1752600" y="2198688"/>
            <a:ext cx="153988" cy="3744912"/>
          </a:xfrm>
          <a:prstGeom prst="rect">
            <a:avLst/>
          </a:prstGeom>
          <a:solidFill>
            <a:srgbClr val="00B0F0"/>
          </a:solidFill>
          <a:ln w="38100" cap="sq" cmpd="sng" algn="ctr">
            <a:no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solidFill>
                <a:latin typeface="メイリオ" panose="020B0604030504040204" pitchFamily="50" charset="-128"/>
                <a:ea typeface="メイリオ" panose="020B0604030504040204" pitchFamily="50" charset="-128"/>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6" name="Rectangle 5"/>
          <p:cNvSpPr>
            <a:spLocks noGrp="1" noChangeArrowheads="1"/>
          </p:cNvSpPr>
          <p:nvPr>
            <p:ph type="sldNum" sz="quarter" idx="10"/>
          </p:nvPr>
        </p:nvSpPr>
        <p:spPr/>
        <p:txBody>
          <a:bodyPr/>
          <a:lstStyle>
            <a:lvl1pPr>
              <a:defRPr/>
            </a:lvl1pPr>
          </a:lstStyle>
          <a:p>
            <a:pPr>
              <a:defRPr/>
            </a:pPr>
            <a:fld id="{074665F2-2209-4B01-8BF2-AE8C2F5438F0}" type="slidenum">
              <a:rPr lang="ja-JP" altLang="en-US"/>
              <a:pPr>
                <a:defRPr/>
              </a:pPr>
              <a:t>‹#›</a:t>
            </a:fld>
            <a:endParaRPr lang="en-US" altLang="ja-JP"/>
          </a:p>
        </p:txBody>
      </p:sp>
    </p:spTree>
    <p:extLst>
      <p:ext uri="{BB962C8B-B14F-4D97-AF65-F5344CB8AC3E}">
        <p14:creationId xmlns:p14="http://schemas.microsoft.com/office/powerpoint/2010/main" val="690949725"/>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351414" y="1322775"/>
            <a:ext cx="4515242"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FF1C98A9-17F2-4D0E-A772-34AA2EDD346E}" type="slidenum">
              <a:rPr lang="ja-JP" altLang="en-US"/>
              <a:pPr>
                <a:defRPr/>
              </a:pPr>
              <a:t>‹#›</a:t>
            </a:fld>
            <a:endParaRPr lang="en-US" altLang="ja-JP"/>
          </a:p>
        </p:txBody>
      </p:sp>
      <p:sp>
        <p:nvSpPr>
          <p:cNvPr id="6" name="タイトル 5"/>
          <p:cNvSpPr>
            <a:spLocks noGrp="1"/>
          </p:cNvSpPr>
          <p:nvPr>
            <p:ph type="title"/>
          </p:nvPr>
        </p:nvSpPr>
        <p:spPr/>
        <p:txBody>
          <a:bodyPr/>
          <a:lstStyle>
            <a:lvl1pPr>
              <a:defRPr>
                <a:solidFill>
                  <a:schemeClr val="bg2"/>
                </a:solidFill>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2832038597"/>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n"/>
              <a:defRPr sz="1800">
                <a:solidFill>
                  <a:schemeClr val="bg2"/>
                </a:solidFill>
              </a:defRPr>
            </a:lvl2pPr>
            <a:lvl3pPr marL="622300" indent="-88900">
              <a:buClr>
                <a:srgbClr val="00B0F0"/>
              </a:buClr>
              <a:buFont typeface="Wingdings" panose="05000000000000000000" pitchFamily="2" charset="2"/>
              <a:buChar char="n"/>
              <a:defRPr sz="1500">
                <a:solidFill>
                  <a:schemeClr val="bg2"/>
                </a:solidFill>
              </a:defRPr>
            </a:lvl3pPr>
            <a:lvl4pPr marL="923925" indent="-200025">
              <a:buClr>
                <a:srgbClr val="00B0F0"/>
              </a:buClr>
              <a:buFont typeface="Wingdings" panose="05000000000000000000" pitchFamily="2" charset="2"/>
              <a:buChar char="n"/>
              <a:defRPr sz="1300">
                <a:solidFill>
                  <a:schemeClr val="bg2"/>
                </a:solidFill>
              </a:defRPr>
            </a:lvl4pPr>
            <a:lvl5pPr marL="1274763" indent="-285750">
              <a:buClr>
                <a:srgbClr val="00B0F0"/>
              </a:buClr>
              <a:buFont typeface="Wingdings" panose="05000000000000000000" pitchFamily="2" charset="2"/>
              <a:buChar char="n"/>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3810001"/>
            <a:ext cx="9182040" cy="2601128"/>
          </a:xfrm>
        </p:spPr>
        <p:txBody>
          <a:bodyPr/>
          <a:lstStyle>
            <a:lvl1pPr>
              <a:defRPr sz="2100">
                <a:solidFill>
                  <a:schemeClr val="bg2"/>
                </a:solidFill>
              </a:defRPr>
            </a:lvl1pPr>
            <a:lvl2pPr>
              <a:defRPr sz="1800">
                <a:solidFill>
                  <a:schemeClr val="bg2"/>
                </a:solidFill>
              </a:defRPr>
            </a:lvl2pPr>
            <a:lvl3pPr>
              <a:defRPr sz="1500">
                <a:solidFill>
                  <a:schemeClr val="bg2"/>
                </a:solidFill>
              </a:defRPr>
            </a:lvl3pPr>
            <a:lvl4pPr>
              <a:defRPr sz="1300">
                <a:solidFill>
                  <a:schemeClr val="bg2"/>
                </a:solidFill>
              </a:defRPr>
            </a:lvl4pPr>
            <a:lvl5pP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34DCBCC2-2166-4878-852B-7BE6069CD057}" type="slidenum">
              <a:rPr lang="ja-JP" altLang="en-US"/>
              <a:pPr>
                <a:defRPr/>
              </a:pPr>
              <a:t>‹#›</a:t>
            </a:fld>
            <a:endParaRPr lang="en-US" altLang="ja-JP"/>
          </a:p>
        </p:txBody>
      </p:sp>
    </p:spTree>
    <p:extLst>
      <p:ext uri="{BB962C8B-B14F-4D97-AF65-F5344CB8AC3E}">
        <p14:creationId xmlns:p14="http://schemas.microsoft.com/office/powerpoint/2010/main" val="127630405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322775"/>
            <a:ext cx="9183247" cy="1196877"/>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2733616"/>
            <a:ext cx="9182040" cy="3677511"/>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A449B4A0-48DD-4EF6-9554-9F68404F7DA9}" type="slidenum">
              <a:rPr lang="ja-JP" altLang="en-US"/>
              <a:pPr>
                <a:defRPr/>
              </a:pPr>
              <a:t>‹#›</a:t>
            </a:fld>
            <a:endParaRPr lang="en-US" altLang="ja-JP"/>
          </a:p>
        </p:txBody>
      </p:sp>
    </p:spTree>
    <p:extLst>
      <p:ext uri="{BB962C8B-B14F-4D97-AF65-F5344CB8AC3E}">
        <p14:creationId xmlns:p14="http://schemas.microsoft.com/office/powerpoint/2010/main" val="15443537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95300" y="1600216"/>
            <a:ext cx="8915400" cy="452596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eaLnBrk="0" hangingPunct="0">
              <a:lnSpc>
                <a:spcPct val="80000"/>
              </a:lnSpc>
              <a:defRPr b="1"/>
            </a:lvl1pPr>
          </a:lstStyle>
          <a:p>
            <a:pPr>
              <a:defRPr/>
            </a:pPr>
            <a:fld id="{45EC484D-48AC-4666-8F4F-8C98EC7EC046}" type="datetime1">
              <a:rPr lang="ja-JP" altLang="en-US"/>
              <a:pPr>
                <a:defRPr/>
              </a:pPr>
              <a:t>2015/2/12</a:t>
            </a:fld>
            <a:endParaRPr lang="en-US" altLang="ja-JP"/>
          </a:p>
        </p:txBody>
      </p:sp>
      <p:sp>
        <p:nvSpPr>
          <p:cNvPr id="5" name="Rectangle 5"/>
          <p:cNvSpPr>
            <a:spLocks noGrp="1" noChangeArrowheads="1"/>
          </p:cNvSpPr>
          <p:nvPr>
            <p:ph type="ftr" sz="quarter" idx="11"/>
          </p:nvPr>
        </p:nvSpPr>
        <p:spPr/>
        <p:txBody>
          <a:bodyPr/>
          <a:lstStyle>
            <a:lvl1pPr algn="l" eaLnBrk="0" hangingPunct="0">
              <a:lnSpc>
                <a:spcPct val="80000"/>
              </a:lnSpc>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lnSpc>
                <a:spcPct val="80000"/>
              </a:lnSpc>
              <a:defRPr/>
            </a:lvl1pPr>
          </a:lstStyle>
          <a:p>
            <a:pPr>
              <a:defRPr/>
            </a:pPr>
            <a:fld id="{D00C34D1-EBDB-4BD0-AD30-AB8C8BDDBA7B}" type="slidenum">
              <a:rPr lang="en-US" altLang="ja-JP"/>
              <a:pPr>
                <a:defRPr/>
              </a:pPr>
              <a:t>‹#›</a:t>
            </a:fld>
            <a:endParaRPr lang="en-US" altLang="ja-JP"/>
          </a:p>
        </p:txBody>
      </p:sp>
    </p:spTree>
    <p:extLst>
      <p:ext uri="{BB962C8B-B14F-4D97-AF65-F5344CB8AC3E}">
        <p14:creationId xmlns:p14="http://schemas.microsoft.com/office/powerpoint/2010/main" val="321524114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Rectangle 5"/>
          <p:cNvSpPr>
            <a:spLocks noGrp="1" noChangeArrowheads="1"/>
          </p:cNvSpPr>
          <p:nvPr>
            <p:ph type="sldNum" sz="quarter" idx="10"/>
          </p:nvPr>
        </p:nvSpPr>
        <p:spPr>
          <a:ln/>
        </p:spPr>
        <p:txBody>
          <a:bodyPr/>
          <a:lstStyle>
            <a:lvl1pPr>
              <a:defRPr/>
            </a:lvl1pPr>
          </a:lstStyle>
          <a:p>
            <a:pPr>
              <a:defRPr/>
            </a:pPr>
            <a:fld id="{E63AB69E-A537-46C0-9C6B-D118EFA96729}" type="slidenum">
              <a:rPr lang="ja-JP" altLang="en-US"/>
              <a:pPr>
                <a:defRPr/>
              </a:pPr>
              <a:t>‹#›</a:t>
            </a:fld>
            <a:endParaRPr lang="en-US" altLang="ja-JP"/>
          </a:p>
        </p:txBody>
      </p:sp>
    </p:spTree>
    <p:extLst>
      <p:ext uri="{BB962C8B-B14F-4D97-AF65-F5344CB8AC3E}">
        <p14:creationId xmlns:p14="http://schemas.microsoft.com/office/powerpoint/2010/main" val="280101434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FF35BEF-8ED2-4AE6-A337-60CCAE266A49}" type="slidenum">
              <a:rPr lang="ja-JP" altLang="en-US"/>
              <a:pPr>
                <a:defRPr/>
              </a:pPr>
              <a:t>‹#›</a:t>
            </a:fld>
            <a:endParaRPr lang="en-US" altLang="ja-JP"/>
          </a:p>
        </p:txBody>
      </p:sp>
    </p:spTree>
    <p:extLst>
      <p:ext uri="{BB962C8B-B14F-4D97-AF65-F5344CB8AC3E}">
        <p14:creationId xmlns:p14="http://schemas.microsoft.com/office/powerpoint/2010/main" val="1444600569"/>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51414" y="1272626"/>
            <a:ext cx="4515242" cy="5138501"/>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quarter" idx="2"/>
          </p:nvPr>
        </p:nvSpPr>
        <p:spPr>
          <a:xfrm>
            <a:off x="4982586" y="1272626"/>
            <a:ext cx="4515243" cy="2457263"/>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Wingdings" panose="05000000000000000000" pitchFamily="2" charset="2"/>
              <a:buChar char="n"/>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コンテンツ プレースホルダ 4"/>
          <p:cNvSpPr>
            <a:spLocks noGrp="1"/>
          </p:cNvSpPr>
          <p:nvPr>
            <p:ph sz="quarter" idx="3"/>
          </p:nvPr>
        </p:nvSpPr>
        <p:spPr>
          <a:xfrm>
            <a:off x="4982586" y="3930482"/>
            <a:ext cx="4515243" cy="2480645"/>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Rectangle 5"/>
          <p:cNvSpPr>
            <a:spLocks noGrp="1" noChangeArrowheads="1"/>
          </p:cNvSpPr>
          <p:nvPr>
            <p:ph type="sldNum" sz="quarter" idx="10"/>
          </p:nvPr>
        </p:nvSpPr>
        <p:spPr>
          <a:ln/>
        </p:spPr>
        <p:txBody>
          <a:bodyPr/>
          <a:lstStyle>
            <a:lvl1pPr>
              <a:defRPr/>
            </a:lvl1pPr>
          </a:lstStyle>
          <a:p>
            <a:pPr>
              <a:defRPr/>
            </a:pPr>
            <a:fld id="{A46E3206-7F01-490E-961F-610C0093D918}" type="slidenum">
              <a:rPr lang="ja-JP" altLang="en-US"/>
              <a:pPr>
                <a:defRPr/>
              </a:pPr>
              <a:t>‹#›</a:t>
            </a:fld>
            <a:endParaRPr lang="en-US" altLang="ja-JP"/>
          </a:p>
        </p:txBody>
      </p:sp>
    </p:spTree>
    <p:extLst>
      <p:ext uri="{BB962C8B-B14F-4D97-AF65-F5344CB8AC3E}">
        <p14:creationId xmlns:p14="http://schemas.microsoft.com/office/powerpoint/2010/main" val="1678550902"/>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lIns="67245" rIns="67245">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extLst>
      <p:ext uri="{BB962C8B-B14F-4D97-AF65-F5344CB8AC3E}">
        <p14:creationId xmlns:p14="http://schemas.microsoft.com/office/powerpoint/2010/main" val="3197554792"/>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ln/>
        </p:spPr>
        <p:txBody>
          <a:bodyPr/>
          <a:lstStyle>
            <a:lvl1pPr>
              <a:defRPr>
                <a:solidFill>
                  <a:schemeClr val="bg2"/>
                </a:solidFill>
              </a:defRPr>
            </a:lvl1pPr>
          </a:lstStyle>
          <a:p>
            <a:pPr>
              <a:defRPr/>
            </a:pPr>
            <a:fld id="{4980A700-4276-4BF2-B4B1-304141AFFF1B}" type="slidenum">
              <a:rPr lang="ja-JP" altLang="en-US" smtClean="0">
                <a:solidFill>
                  <a:prstClr val="black"/>
                </a:solidFill>
              </a:rPr>
              <a:pPr>
                <a:defRPr/>
              </a:pPr>
              <a:t>‹#›</a:t>
            </a:fld>
            <a:endParaRPr lang="en-US" altLang="ja-JP" dirty="0">
              <a:solidFill>
                <a:prstClr val="black"/>
              </a:solidFill>
            </a:endParaRPr>
          </a:p>
        </p:txBody>
      </p:sp>
      <p:sp>
        <p:nvSpPr>
          <p:cNvPr id="5"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6" name="Rectangle 4"/>
          <p:cNvSpPr>
            <a:spLocks noGrp="1" noChangeArrowheads="1"/>
          </p:cNvSpPr>
          <p:nvPr>
            <p:ph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Tree>
    <p:extLst>
      <p:ext uri="{BB962C8B-B14F-4D97-AF65-F5344CB8AC3E}">
        <p14:creationId xmlns:p14="http://schemas.microsoft.com/office/powerpoint/2010/main" val="837382246"/>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正方形/長方形 4"/>
          <p:cNvSpPr/>
          <p:nvPr userDrawn="1"/>
        </p:nvSpPr>
        <p:spPr bwMode="auto">
          <a:xfrm>
            <a:off x="0" y="0"/>
            <a:ext cx="9906000" cy="1128713"/>
          </a:xfrm>
          <a:prstGeom prst="rect">
            <a:avLst/>
          </a:prstGeom>
          <a:solidFill>
            <a:srgbClr val="FFFFFF"/>
          </a:solidFill>
          <a:ln w="38100" cap="sq" cmpd="sng" algn="ctr">
            <a:solidFill>
              <a:schemeClr val="tx1"/>
            </a:solid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メイリオ" panose="020B0604030504040204" pitchFamily="50" charset="-128"/>
              <a:ea typeface="メイリオ" panose="020B0604030504040204" pitchFamily="50" charset="-128"/>
            </a:endParaRPr>
          </a:p>
        </p:txBody>
      </p:sp>
      <p:sp>
        <p:nvSpPr>
          <p:cNvPr id="5" name="正方形/長方形 10"/>
          <p:cNvSpPr/>
          <p:nvPr userDrawn="1"/>
        </p:nvSpPr>
        <p:spPr bwMode="auto">
          <a:xfrm>
            <a:off x="1752600" y="2198688"/>
            <a:ext cx="153988" cy="3744912"/>
          </a:xfrm>
          <a:prstGeom prst="rect">
            <a:avLst/>
          </a:prstGeom>
          <a:solidFill>
            <a:srgbClr val="00B0F0"/>
          </a:solidFill>
          <a:ln w="38100" cap="sq" cmpd="sng" algn="ctr">
            <a:no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solidFill>
                <a:latin typeface="メイリオ" panose="020B0604030504040204" pitchFamily="50" charset="-128"/>
                <a:ea typeface="メイリオ" panose="020B0604030504040204" pitchFamily="50" charset="-128"/>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6" name="Rectangle 5"/>
          <p:cNvSpPr>
            <a:spLocks noGrp="1" noChangeArrowheads="1"/>
          </p:cNvSpPr>
          <p:nvPr>
            <p:ph type="sldNum" sz="quarter" idx="10"/>
          </p:nvPr>
        </p:nvSpPr>
        <p:spPr/>
        <p:txBody>
          <a:bodyPr/>
          <a:lstStyle>
            <a:lvl1pPr>
              <a:defRPr/>
            </a:lvl1pPr>
          </a:lstStyle>
          <a:p>
            <a:pPr>
              <a:defRPr/>
            </a:pPr>
            <a:fld id="{074665F2-2209-4B01-8BF2-AE8C2F5438F0}"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81658129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351414" y="1322775"/>
            <a:ext cx="4515242"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FF1C98A9-17F2-4D0E-A772-34AA2EDD346E}" type="slidenum">
              <a:rPr lang="ja-JP" altLang="en-US">
                <a:solidFill>
                  <a:prstClr val="black"/>
                </a:solidFill>
              </a:rPr>
              <a:pPr>
                <a:defRPr/>
              </a:pPr>
              <a:t>‹#›</a:t>
            </a:fld>
            <a:endParaRPr lang="en-US" altLang="ja-JP">
              <a:solidFill>
                <a:prstClr val="black"/>
              </a:solidFill>
            </a:endParaRPr>
          </a:p>
        </p:txBody>
      </p:sp>
      <p:sp>
        <p:nvSpPr>
          <p:cNvPr id="6" name="タイトル 5"/>
          <p:cNvSpPr>
            <a:spLocks noGrp="1"/>
          </p:cNvSpPr>
          <p:nvPr>
            <p:ph type="title"/>
          </p:nvPr>
        </p:nvSpPr>
        <p:spPr/>
        <p:txBody>
          <a:bodyPr/>
          <a:lstStyle>
            <a:lvl1pPr>
              <a:defRPr>
                <a:solidFill>
                  <a:schemeClr val="bg2"/>
                </a:solidFill>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1872019143"/>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n"/>
              <a:defRPr sz="1800">
                <a:solidFill>
                  <a:schemeClr val="bg2"/>
                </a:solidFill>
              </a:defRPr>
            </a:lvl2pPr>
            <a:lvl3pPr marL="622300" indent="-88900">
              <a:buClr>
                <a:srgbClr val="00B0F0"/>
              </a:buClr>
              <a:buFont typeface="Wingdings" panose="05000000000000000000" pitchFamily="2" charset="2"/>
              <a:buChar char="n"/>
              <a:defRPr sz="1500">
                <a:solidFill>
                  <a:schemeClr val="bg2"/>
                </a:solidFill>
              </a:defRPr>
            </a:lvl3pPr>
            <a:lvl4pPr marL="923925" indent="-200025">
              <a:buClr>
                <a:srgbClr val="00B0F0"/>
              </a:buClr>
              <a:buFont typeface="Wingdings" panose="05000000000000000000" pitchFamily="2" charset="2"/>
              <a:buChar char="n"/>
              <a:defRPr sz="1300">
                <a:solidFill>
                  <a:schemeClr val="bg2"/>
                </a:solidFill>
              </a:defRPr>
            </a:lvl4pPr>
            <a:lvl5pPr marL="1274763" indent="-285750">
              <a:buClr>
                <a:srgbClr val="00B0F0"/>
              </a:buClr>
              <a:buFont typeface="Wingdings" panose="05000000000000000000" pitchFamily="2" charset="2"/>
              <a:buChar char="n"/>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3810001"/>
            <a:ext cx="9182040" cy="2601128"/>
          </a:xfrm>
        </p:spPr>
        <p:txBody>
          <a:bodyPr/>
          <a:lstStyle>
            <a:lvl1pPr>
              <a:defRPr sz="2100">
                <a:solidFill>
                  <a:schemeClr val="bg2"/>
                </a:solidFill>
              </a:defRPr>
            </a:lvl1pPr>
            <a:lvl2pPr>
              <a:defRPr sz="1800">
                <a:solidFill>
                  <a:schemeClr val="bg2"/>
                </a:solidFill>
              </a:defRPr>
            </a:lvl2pPr>
            <a:lvl3pPr>
              <a:defRPr sz="1500">
                <a:solidFill>
                  <a:schemeClr val="bg2"/>
                </a:solidFill>
              </a:defRPr>
            </a:lvl3pPr>
            <a:lvl4pPr>
              <a:defRPr sz="1300">
                <a:solidFill>
                  <a:schemeClr val="bg2"/>
                </a:solidFill>
              </a:defRPr>
            </a:lvl4pPr>
            <a:lvl5pP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34DCBCC2-2166-4878-852B-7BE6069CD057}"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68300166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322775"/>
            <a:ext cx="9183247" cy="1196877"/>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2733616"/>
            <a:ext cx="9182040" cy="3677511"/>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A449B4A0-48DD-4EF6-9554-9F68404F7DA9}"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934636389"/>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Rectangle 5"/>
          <p:cNvSpPr>
            <a:spLocks noGrp="1" noChangeArrowheads="1"/>
          </p:cNvSpPr>
          <p:nvPr>
            <p:ph type="sldNum" sz="quarter" idx="10"/>
          </p:nvPr>
        </p:nvSpPr>
        <p:spPr>
          <a:ln/>
        </p:spPr>
        <p:txBody>
          <a:bodyPr/>
          <a:lstStyle>
            <a:lvl1pPr>
              <a:defRPr/>
            </a:lvl1pPr>
          </a:lstStyle>
          <a:p>
            <a:pPr>
              <a:defRPr/>
            </a:pPr>
            <a:fld id="{E63AB69E-A537-46C0-9C6B-D118EFA96729}"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4753185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00" y="275125"/>
            <a:ext cx="89154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eaLnBrk="0" hangingPunct="0">
              <a:lnSpc>
                <a:spcPct val="80000"/>
              </a:lnSpc>
              <a:defRPr b="1"/>
            </a:lvl1pPr>
          </a:lstStyle>
          <a:p>
            <a:pPr>
              <a:defRPr/>
            </a:pPr>
            <a:fld id="{B156E479-360F-4D08-BF60-ECCBEC142D2B}" type="datetime1">
              <a:rPr lang="ja-JP" altLang="en-US"/>
              <a:pPr>
                <a:defRPr/>
              </a:pPr>
              <a:t>2015/2/12</a:t>
            </a:fld>
            <a:endParaRPr lang="en-US" altLang="ja-JP"/>
          </a:p>
        </p:txBody>
      </p:sp>
      <p:sp>
        <p:nvSpPr>
          <p:cNvPr id="4" name="Rectangle 5"/>
          <p:cNvSpPr>
            <a:spLocks noGrp="1" noChangeArrowheads="1"/>
          </p:cNvSpPr>
          <p:nvPr>
            <p:ph type="ftr" sz="quarter" idx="11"/>
          </p:nvPr>
        </p:nvSpPr>
        <p:spPr/>
        <p:txBody>
          <a:bodyPr/>
          <a:lstStyle>
            <a:lvl1pPr algn="l" eaLnBrk="0" hangingPunct="0">
              <a:lnSpc>
                <a:spcPct val="80000"/>
              </a:lnSpc>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lnSpc>
                <a:spcPct val="80000"/>
              </a:lnSpc>
              <a:defRPr/>
            </a:lvl1pPr>
          </a:lstStyle>
          <a:p>
            <a:pPr>
              <a:defRPr/>
            </a:pPr>
            <a:fld id="{FF91C9B7-1C2B-4A8E-AE79-53A1735A4AB0}" type="slidenum">
              <a:rPr lang="en-US" altLang="ja-JP"/>
              <a:pPr>
                <a:defRPr/>
              </a:pPr>
              <a:t>‹#›</a:t>
            </a:fld>
            <a:endParaRPr lang="en-US" altLang="ja-JP"/>
          </a:p>
        </p:txBody>
      </p:sp>
    </p:spTree>
    <p:extLst>
      <p:ext uri="{BB962C8B-B14F-4D97-AF65-F5344CB8AC3E}">
        <p14:creationId xmlns:p14="http://schemas.microsoft.com/office/powerpoint/2010/main" val="17220747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FF35BEF-8ED2-4AE6-A337-60CCAE266A49}"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052765296"/>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51414" y="1272626"/>
            <a:ext cx="4515242" cy="5138501"/>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quarter" idx="2"/>
          </p:nvPr>
        </p:nvSpPr>
        <p:spPr>
          <a:xfrm>
            <a:off x="4982586" y="1272626"/>
            <a:ext cx="4515243" cy="2457263"/>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Wingdings" panose="05000000000000000000" pitchFamily="2" charset="2"/>
              <a:buChar char="n"/>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コンテンツ プレースホルダ 4"/>
          <p:cNvSpPr>
            <a:spLocks noGrp="1"/>
          </p:cNvSpPr>
          <p:nvPr>
            <p:ph sz="quarter" idx="3"/>
          </p:nvPr>
        </p:nvSpPr>
        <p:spPr>
          <a:xfrm>
            <a:off x="4982586" y="3930482"/>
            <a:ext cx="4515243" cy="2480645"/>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Rectangle 5"/>
          <p:cNvSpPr>
            <a:spLocks noGrp="1" noChangeArrowheads="1"/>
          </p:cNvSpPr>
          <p:nvPr>
            <p:ph type="sldNum" sz="quarter" idx="10"/>
          </p:nvPr>
        </p:nvSpPr>
        <p:spPr>
          <a:ln/>
        </p:spPr>
        <p:txBody>
          <a:bodyPr/>
          <a:lstStyle>
            <a:lvl1pPr>
              <a:defRPr/>
            </a:lvl1pPr>
          </a:lstStyle>
          <a:p>
            <a:pPr>
              <a:defRPr/>
            </a:pPr>
            <a:fld id="{A46E3206-7F01-490E-961F-610C0093D918}"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956860990"/>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lIns="67245" rIns="67245">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extLst>
      <p:ext uri="{BB962C8B-B14F-4D97-AF65-F5344CB8AC3E}">
        <p14:creationId xmlns:p14="http://schemas.microsoft.com/office/powerpoint/2010/main" val="3618355882"/>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ln/>
        </p:spPr>
        <p:txBody>
          <a:bodyPr/>
          <a:lstStyle>
            <a:lvl1pPr>
              <a:defRPr>
                <a:solidFill>
                  <a:schemeClr val="bg2"/>
                </a:solidFill>
              </a:defRPr>
            </a:lvl1pPr>
          </a:lstStyle>
          <a:p>
            <a:pPr>
              <a:defRPr/>
            </a:pPr>
            <a:fld id="{4980A700-4276-4BF2-B4B1-304141AFFF1B}" type="slidenum">
              <a:rPr lang="ja-JP" altLang="en-US" smtClean="0">
                <a:solidFill>
                  <a:prstClr val="black"/>
                </a:solidFill>
              </a:rPr>
              <a:pPr>
                <a:defRPr/>
              </a:pPr>
              <a:t>‹#›</a:t>
            </a:fld>
            <a:endParaRPr lang="en-US" altLang="ja-JP" dirty="0">
              <a:solidFill>
                <a:prstClr val="black"/>
              </a:solidFill>
            </a:endParaRPr>
          </a:p>
        </p:txBody>
      </p:sp>
      <p:sp>
        <p:nvSpPr>
          <p:cNvPr id="5"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6" name="Rectangle 4"/>
          <p:cNvSpPr>
            <a:spLocks noGrp="1" noChangeArrowheads="1"/>
          </p:cNvSpPr>
          <p:nvPr>
            <p:ph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Tree>
    <p:extLst>
      <p:ext uri="{BB962C8B-B14F-4D97-AF65-F5344CB8AC3E}">
        <p14:creationId xmlns:p14="http://schemas.microsoft.com/office/powerpoint/2010/main" val="3678854311"/>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正方形/長方形 4"/>
          <p:cNvSpPr/>
          <p:nvPr userDrawn="1"/>
        </p:nvSpPr>
        <p:spPr bwMode="auto">
          <a:xfrm>
            <a:off x="0" y="0"/>
            <a:ext cx="9906000" cy="1128713"/>
          </a:xfrm>
          <a:prstGeom prst="rect">
            <a:avLst/>
          </a:prstGeom>
          <a:solidFill>
            <a:srgbClr val="FFFFFF"/>
          </a:solidFill>
          <a:ln w="38100" cap="sq" cmpd="sng" algn="ctr">
            <a:solidFill>
              <a:schemeClr val="tx1"/>
            </a:solid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メイリオ" panose="020B0604030504040204" pitchFamily="50" charset="-128"/>
              <a:ea typeface="メイリオ" panose="020B0604030504040204" pitchFamily="50" charset="-128"/>
            </a:endParaRPr>
          </a:p>
        </p:txBody>
      </p:sp>
      <p:sp>
        <p:nvSpPr>
          <p:cNvPr id="5" name="正方形/長方形 10"/>
          <p:cNvSpPr/>
          <p:nvPr userDrawn="1"/>
        </p:nvSpPr>
        <p:spPr bwMode="auto">
          <a:xfrm>
            <a:off x="1752600" y="2198688"/>
            <a:ext cx="153988" cy="3744912"/>
          </a:xfrm>
          <a:prstGeom prst="rect">
            <a:avLst/>
          </a:prstGeom>
          <a:solidFill>
            <a:srgbClr val="00B0F0"/>
          </a:solidFill>
          <a:ln w="38100" cap="sq" cmpd="sng" algn="ctr">
            <a:no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solidFill>
                <a:latin typeface="メイリオ" panose="020B0604030504040204" pitchFamily="50" charset="-128"/>
                <a:ea typeface="メイリオ" panose="020B0604030504040204" pitchFamily="50" charset="-128"/>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6" name="Rectangle 5"/>
          <p:cNvSpPr>
            <a:spLocks noGrp="1" noChangeArrowheads="1"/>
          </p:cNvSpPr>
          <p:nvPr>
            <p:ph type="sldNum" sz="quarter" idx="10"/>
          </p:nvPr>
        </p:nvSpPr>
        <p:spPr/>
        <p:txBody>
          <a:bodyPr/>
          <a:lstStyle>
            <a:lvl1pPr>
              <a:defRPr/>
            </a:lvl1pPr>
          </a:lstStyle>
          <a:p>
            <a:pPr>
              <a:defRPr/>
            </a:pPr>
            <a:fld id="{074665F2-2209-4B01-8BF2-AE8C2F5438F0}"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993074031"/>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351414" y="1322775"/>
            <a:ext cx="4515242"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FF1C98A9-17F2-4D0E-A772-34AA2EDD346E}" type="slidenum">
              <a:rPr lang="ja-JP" altLang="en-US">
                <a:solidFill>
                  <a:prstClr val="black"/>
                </a:solidFill>
              </a:rPr>
              <a:pPr>
                <a:defRPr/>
              </a:pPr>
              <a:t>‹#›</a:t>
            </a:fld>
            <a:endParaRPr lang="en-US" altLang="ja-JP">
              <a:solidFill>
                <a:prstClr val="black"/>
              </a:solidFill>
            </a:endParaRPr>
          </a:p>
        </p:txBody>
      </p:sp>
      <p:sp>
        <p:nvSpPr>
          <p:cNvPr id="6" name="タイトル 5"/>
          <p:cNvSpPr>
            <a:spLocks noGrp="1"/>
          </p:cNvSpPr>
          <p:nvPr>
            <p:ph type="title"/>
          </p:nvPr>
        </p:nvSpPr>
        <p:spPr/>
        <p:txBody>
          <a:bodyPr/>
          <a:lstStyle>
            <a:lvl1pPr>
              <a:defRPr>
                <a:solidFill>
                  <a:schemeClr val="bg2"/>
                </a:solidFill>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1590003917"/>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n"/>
              <a:defRPr sz="1800">
                <a:solidFill>
                  <a:schemeClr val="bg2"/>
                </a:solidFill>
              </a:defRPr>
            </a:lvl2pPr>
            <a:lvl3pPr marL="622300" indent="-88900">
              <a:buClr>
                <a:srgbClr val="00B0F0"/>
              </a:buClr>
              <a:buFont typeface="Wingdings" panose="05000000000000000000" pitchFamily="2" charset="2"/>
              <a:buChar char="n"/>
              <a:defRPr sz="1500">
                <a:solidFill>
                  <a:schemeClr val="bg2"/>
                </a:solidFill>
              </a:defRPr>
            </a:lvl3pPr>
            <a:lvl4pPr marL="923925" indent="-200025">
              <a:buClr>
                <a:srgbClr val="00B0F0"/>
              </a:buClr>
              <a:buFont typeface="Wingdings" panose="05000000000000000000" pitchFamily="2" charset="2"/>
              <a:buChar char="n"/>
              <a:defRPr sz="1300">
                <a:solidFill>
                  <a:schemeClr val="bg2"/>
                </a:solidFill>
              </a:defRPr>
            </a:lvl4pPr>
            <a:lvl5pPr marL="1274763" indent="-285750">
              <a:buClr>
                <a:srgbClr val="00B0F0"/>
              </a:buClr>
              <a:buFont typeface="Wingdings" panose="05000000000000000000" pitchFamily="2" charset="2"/>
              <a:buChar char="n"/>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3810001"/>
            <a:ext cx="9182040" cy="2601128"/>
          </a:xfrm>
        </p:spPr>
        <p:txBody>
          <a:bodyPr/>
          <a:lstStyle>
            <a:lvl1pPr>
              <a:defRPr sz="2100">
                <a:solidFill>
                  <a:schemeClr val="bg2"/>
                </a:solidFill>
              </a:defRPr>
            </a:lvl1pPr>
            <a:lvl2pPr>
              <a:defRPr sz="1800">
                <a:solidFill>
                  <a:schemeClr val="bg2"/>
                </a:solidFill>
              </a:defRPr>
            </a:lvl2pPr>
            <a:lvl3pPr>
              <a:defRPr sz="1500">
                <a:solidFill>
                  <a:schemeClr val="bg2"/>
                </a:solidFill>
              </a:defRPr>
            </a:lvl3pPr>
            <a:lvl4pPr>
              <a:defRPr sz="1300">
                <a:solidFill>
                  <a:schemeClr val="bg2"/>
                </a:solidFill>
              </a:defRPr>
            </a:lvl4pPr>
            <a:lvl5pP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34DCBCC2-2166-4878-852B-7BE6069CD057}"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45191737"/>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322775"/>
            <a:ext cx="9183247" cy="1196877"/>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2733616"/>
            <a:ext cx="9182040" cy="3677511"/>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A449B4A0-48DD-4EF6-9554-9F68404F7DA9}"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819642155"/>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Rectangle 5"/>
          <p:cNvSpPr>
            <a:spLocks noGrp="1" noChangeArrowheads="1"/>
          </p:cNvSpPr>
          <p:nvPr>
            <p:ph type="sldNum" sz="quarter" idx="10"/>
          </p:nvPr>
        </p:nvSpPr>
        <p:spPr>
          <a:ln/>
        </p:spPr>
        <p:txBody>
          <a:bodyPr/>
          <a:lstStyle>
            <a:lvl1pPr>
              <a:defRPr/>
            </a:lvl1pPr>
          </a:lstStyle>
          <a:p>
            <a:pPr>
              <a:defRPr/>
            </a:pPr>
            <a:fld id="{E63AB69E-A537-46C0-9C6B-D118EFA96729}"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548238948"/>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FF35BEF-8ED2-4AE6-A337-60CCAE266A49}"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4763448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36"/>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fld id="{4DC6BEF4-AE71-4BC0-8051-B8E4A6A30A01}" type="datetime1">
              <a:rPr lang="ja-JP" altLang="en-US"/>
              <a:pPr>
                <a:defRPr/>
              </a:pPr>
              <a:t>2015/2/12</a:t>
            </a:fld>
            <a:endParaRPr lang="en-US" altLang="ja-JP"/>
          </a:p>
        </p:txBody>
      </p:sp>
      <p:sp>
        <p:nvSpPr>
          <p:cNvPr id="5" name="Rectangle 6"/>
          <p:cNvSpPr>
            <a:spLocks noGrp="1" noChangeArrowheads="1"/>
          </p:cNvSpPr>
          <p:nvPr>
            <p:ph type="sldNum" sz="quarter" idx="11"/>
          </p:nvPr>
        </p:nvSpPr>
        <p:spPr/>
        <p:txBody>
          <a:bodyPr/>
          <a:lstStyle>
            <a:lvl1pPr>
              <a:defRPr>
                <a:latin typeface="Arial" pitchFamily="34" charset="0"/>
                <a:ea typeface="ＭＳ Ｐゴシック" pitchFamily="50" charset="-128"/>
              </a:defRPr>
            </a:lvl1pPr>
          </a:lstStyle>
          <a:p>
            <a:pPr>
              <a:defRPr/>
            </a:pPr>
            <a:fld id="{9460BD1A-BAB6-4DC1-A469-F74D85E8E164}" type="slidenum">
              <a:rPr lang="en-US" altLang="ja-JP"/>
              <a:pPr>
                <a:defRPr/>
              </a:pPr>
              <a:t>‹#›</a:t>
            </a:fld>
            <a:endParaRPr lang="en-US" altLang="ja-JP"/>
          </a:p>
        </p:txBody>
      </p:sp>
    </p:spTree>
    <p:extLst>
      <p:ext uri="{BB962C8B-B14F-4D97-AF65-F5344CB8AC3E}">
        <p14:creationId xmlns:p14="http://schemas.microsoft.com/office/powerpoint/2010/main" val="401202646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51414" y="1272626"/>
            <a:ext cx="4515242" cy="5138501"/>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quarter" idx="2"/>
          </p:nvPr>
        </p:nvSpPr>
        <p:spPr>
          <a:xfrm>
            <a:off x="4982586" y="1272626"/>
            <a:ext cx="4515243" cy="2457263"/>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Wingdings" panose="05000000000000000000" pitchFamily="2" charset="2"/>
              <a:buChar char="n"/>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コンテンツ プレースホルダ 4"/>
          <p:cNvSpPr>
            <a:spLocks noGrp="1"/>
          </p:cNvSpPr>
          <p:nvPr>
            <p:ph sz="quarter" idx="3"/>
          </p:nvPr>
        </p:nvSpPr>
        <p:spPr>
          <a:xfrm>
            <a:off x="4982586" y="3930482"/>
            <a:ext cx="4515243" cy="2480645"/>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Rectangle 5"/>
          <p:cNvSpPr>
            <a:spLocks noGrp="1" noChangeArrowheads="1"/>
          </p:cNvSpPr>
          <p:nvPr>
            <p:ph type="sldNum" sz="quarter" idx="10"/>
          </p:nvPr>
        </p:nvSpPr>
        <p:spPr>
          <a:ln/>
        </p:spPr>
        <p:txBody>
          <a:bodyPr/>
          <a:lstStyle>
            <a:lvl1pPr>
              <a:defRPr/>
            </a:lvl1pPr>
          </a:lstStyle>
          <a:p>
            <a:pPr>
              <a:defRPr/>
            </a:pPr>
            <a:fld id="{A46E3206-7F01-490E-961F-610C0093D918}"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85977249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lIns="67245" rIns="67245">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extLst>
      <p:ext uri="{BB962C8B-B14F-4D97-AF65-F5344CB8AC3E}">
        <p14:creationId xmlns:p14="http://schemas.microsoft.com/office/powerpoint/2010/main" val="722681023"/>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ln/>
        </p:spPr>
        <p:txBody>
          <a:bodyPr/>
          <a:lstStyle>
            <a:lvl1pPr>
              <a:defRPr>
                <a:solidFill>
                  <a:schemeClr val="bg2"/>
                </a:solidFill>
              </a:defRPr>
            </a:lvl1pPr>
          </a:lstStyle>
          <a:p>
            <a:pPr>
              <a:defRPr/>
            </a:pPr>
            <a:fld id="{4980A700-4276-4BF2-B4B1-304141AFFF1B}" type="slidenum">
              <a:rPr lang="ja-JP" altLang="en-US" smtClean="0">
                <a:solidFill>
                  <a:prstClr val="black"/>
                </a:solidFill>
              </a:rPr>
              <a:pPr>
                <a:defRPr/>
              </a:pPr>
              <a:t>‹#›</a:t>
            </a:fld>
            <a:endParaRPr lang="en-US" altLang="ja-JP" dirty="0">
              <a:solidFill>
                <a:prstClr val="black"/>
              </a:solidFill>
            </a:endParaRPr>
          </a:p>
        </p:txBody>
      </p:sp>
      <p:sp>
        <p:nvSpPr>
          <p:cNvPr id="5"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6" name="Rectangle 4"/>
          <p:cNvSpPr>
            <a:spLocks noGrp="1" noChangeArrowheads="1"/>
          </p:cNvSpPr>
          <p:nvPr>
            <p:ph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Tree>
    <p:extLst>
      <p:ext uri="{BB962C8B-B14F-4D97-AF65-F5344CB8AC3E}">
        <p14:creationId xmlns:p14="http://schemas.microsoft.com/office/powerpoint/2010/main" val="38984186"/>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正方形/長方形 4"/>
          <p:cNvSpPr/>
          <p:nvPr userDrawn="1"/>
        </p:nvSpPr>
        <p:spPr bwMode="auto">
          <a:xfrm>
            <a:off x="0" y="0"/>
            <a:ext cx="9906000" cy="1128713"/>
          </a:xfrm>
          <a:prstGeom prst="rect">
            <a:avLst/>
          </a:prstGeom>
          <a:solidFill>
            <a:srgbClr val="FFFFFF"/>
          </a:solidFill>
          <a:ln w="38100" cap="sq" cmpd="sng" algn="ctr">
            <a:solidFill>
              <a:schemeClr val="tx1"/>
            </a:solid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メイリオ" panose="020B0604030504040204" pitchFamily="50" charset="-128"/>
              <a:ea typeface="メイリオ" panose="020B0604030504040204" pitchFamily="50" charset="-128"/>
            </a:endParaRPr>
          </a:p>
        </p:txBody>
      </p:sp>
      <p:sp>
        <p:nvSpPr>
          <p:cNvPr id="5" name="正方形/長方形 10"/>
          <p:cNvSpPr/>
          <p:nvPr userDrawn="1"/>
        </p:nvSpPr>
        <p:spPr bwMode="auto">
          <a:xfrm>
            <a:off x="1752600" y="2198688"/>
            <a:ext cx="153988" cy="3744912"/>
          </a:xfrm>
          <a:prstGeom prst="rect">
            <a:avLst/>
          </a:prstGeom>
          <a:solidFill>
            <a:srgbClr val="00B0F0"/>
          </a:solidFill>
          <a:ln w="38100" cap="sq" cmpd="sng" algn="ctr">
            <a:no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solidFill>
                <a:latin typeface="メイリオ" panose="020B0604030504040204" pitchFamily="50" charset="-128"/>
                <a:ea typeface="メイリオ" panose="020B0604030504040204" pitchFamily="50" charset="-128"/>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6" name="Rectangle 5"/>
          <p:cNvSpPr>
            <a:spLocks noGrp="1" noChangeArrowheads="1"/>
          </p:cNvSpPr>
          <p:nvPr>
            <p:ph type="sldNum" sz="quarter" idx="10"/>
          </p:nvPr>
        </p:nvSpPr>
        <p:spPr/>
        <p:txBody>
          <a:bodyPr/>
          <a:lstStyle>
            <a:lvl1pPr>
              <a:defRPr/>
            </a:lvl1pPr>
          </a:lstStyle>
          <a:p>
            <a:pPr>
              <a:defRPr/>
            </a:pPr>
            <a:fld id="{074665F2-2209-4B01-8BF2-AE8C2F5438F0}"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86354386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351414" y="1322775"/>
            <a:ext cx="4515242"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FF1C98A9-17F2-4D0E-A772-34AA2EDD346E}" type="slidenum">
              <a:rPr lang="ja-JP" altLang="en-US">
                <a:solidFill>
                  <a:prstClr val="black"/>
                </a:solidFill>
              </a:rPr>
              <a:pPr>
                <a:defRPr/>
              </a:pPr>
              <a:t>‹#›</a:t>
            </a:fld>
            <a:endParaRPr lang="en-US" altLang="ja-JP">
              <a:solidFill>
                <a:prstClr val="black"/>
              </a:solidFill>
            </a:endParaRPr>
          </a:p>
        </p:txBody>
      </p:sp>
      <p:sp>
        <p:nvSpPr>
          <p:cNvPr id="6" name="タイトル 5"/>
          <p:cNvSpPr>
            <a:spLocks noGrp="1"/>
          </p:cNvSpPr>
          <p:nvPr>
            <p:ph type="title"/>
          </p:nvPr>
        </p:nvSpPr>
        <p:spPr/>
        <p:txBody>
          <a:bodyPr/>
          <a:lstStyle>
            <a:lvl1pPr>
              <a:defRPr>
                <a:solidFill>
                  <a:schemeClr val="bg2"/>
                </a:solidFill>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299134811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n"/>
              <a:defRPr sz="1800">
                <a:solidFill>
                  <a:schemeClr val="bg2"/>
                </a:solidFill>
              </a:defRPr>
            </a:lvl2pPr>
            <a:lvl3pPr marL="622300" indent="-88900">
              <a:buClr>
                <a:srgbClr val="00B0F0"/>
              </a:buClr>
              <a:buFont typeface="Wingdings" panose="05000000000000000000" pitchFamily="2" charset="2"/>
              <a:buChar char="n"/>
              <a:defRPr sz="1500">
                <a:solidFill>
                  <a:schemeClr val="bg2"/>
                </a:solidFill>
              </a:defRPr>
            </a:lvl3pPr>
            <a:lvl4pPr marL="923925" indent="-200025">
              <a:buClr>
                <a:srgbClr val="00B0F0"/>
              </a:buClr>
              <a:buFont typeface="Wingdings" panose="05000000000000000000" pitchFamily="2" charset="2"/>
              <a:buChar char="n"/>
              <a:defRPr sz="1300">
                <a:solidFill>
                  <a:schemeClr val="bg2"/>
                </a:solidFill>
              </a:defRPr>
            </a:lvl4pPr>
            <a:lvl5pPr marL="1274763" indent="-285750">
              <a:buClr>
                <a:srgbClr val="00B0F0"/>
              </a:buClr>
              <a:buFont typeface="Wingdings" panose="05000000000000000000" pitchFamily="2" charset="2"/>
              <a:buChar char="n"/>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3810001"/>
            <a:ext cx="9182040" cy="2601128"/>
          </a:xfrm>
        </p:spPr>
        <p:txBody>
          <a:bodyPr/>
          <a:lstStyle>
            <a:lvl1pPr>
              <a:defRPr sz="2100">
                <a:solidFill>
                  <a:schemeClr val="bg2"/>
                </a:solidFill>
              </a:defRPr>
            </a:lvl1pPr>
            <a:lvl2pPr>
              <a:defRPr sz="1800">
                <a:solidFill>
                  <a:schemeClr val="bg2"/>
                </a:solidFill>
              </a:defRPr>
            </a:lvl2pPr>
            <a:lvl3pPr>
              <a:defRPr sz="1500">
                <a:solidFill>
                  <a:schemeClr val="bg2"/>
                </a:solidFill>
              </a:defRPr>
            </a:lvl3pPr>
            <a:lvl4pPr>
              <a:defRPr sz="1300">
                <a:solidFill>
                  <a:schemeClr val="bg2"/>
                </a:solidFill>
              </a:defRPr>
            </a:lvl4pPr>
            <a:lvl5pP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34DCBCC2-2166-4878-852B-7BE6069CD057}"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404716483"/>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322775"/>
            <a:ext cx="9183247" cy="1196877"/>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2733616"/>
            <a:ext cx="9182040" cy="3677511"/>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A449B4A0-48DD-4EF6-9554-9F68404F7DA9}"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136102624"/>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Rectangle 5"/>
          <p:cNvSpPr>
            <a:spLocks noGrp="1" noChangeArrowheads="1"/>
          </p:cNvSpPr>
          <p:nvPr>
            <p:ph type="sldNum" sz="quarter" idx="10"/>
          </p:nvPr>
        </p:nvSpPr>
        <p:spPr>
          <a:ln/>
        </p:spPr>
        <p:txBody>
          <a:bodyPr/>
          <a:lstStyle>
            <a:lvl1pPr>
              <a:defRPr/>
            </a:lvl1pPr>
          </a:lstStyle>
          <a:p>
            <a:pPr>
              <a:defRPr/>
            </a:pPr>
            <a:fld id="{E63AB69E-A537-46C0-9C6B-D118EFA96729}"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21788116"/>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FF35BEF-8ED2-4AE6-A337-60CCAE266A49}"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39304797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51414" y="1272626"/>
            <a:ext cx="4515242" cy="5138501"/>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quarter" idx="2"/>
          </p:nvPr>
        </p:nvSpPr>
        <p:spPr>
          <a:xfrm>
            <a:off x="4982586" y="1272626"/>
            <a:ext cx="4515243" cy="2457263"/>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Wingdings" panose="05000000000000000000" pitchFamily="2" charset="2"/>
              <a:buChar char="n"/>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コンテンツ プレースホルダ 4"/>
          <p:cNvSpPr>
            <a:spLocks noGrp="1"/>
          </p:cNvSpPr>
          <p:nvPr>
            <p:ph sz="quarter" idx="3"/>
          </p:nvPr>
        </p:nvSpPr>
        <p:spPr>
          <a:xfrm>
            <a:off x="4982586" y="3930482"/>
            <a:ext cx="4515243" cy="2480645"/>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Rectangle 5"/>
          <p:cNvSpPr>
            <a:spLocks noGrp="1" noChangeArrowheads="1"/>
          </p:cNvSpPr>
          <p:nvPr>
            <p:ph type="sldNum" sz="quarter" idx="10"/>
          </p:nvPr>
        </p:nvSpPr>
        <p:spPr>
          <a:ln/>
        </p:spPr>
        <p:txBody>
          <a:bodyPr/>
          <a:lstStyle>
            <a:lvl1pPr>
              <a:defRPr/>
            </a:lvl1pPr>
          </a:lstStyle>
          <a:p>
            <a:pPr>
              <a:defRPr/>
            </a:pPr>
            <a:fld id="{A46E3206-7F01-490E-961F-610C0093D918}"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8804261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fld id="{2C31D7F7-21B3-42CF-886B-86FFCE52F947}" type="datetime1">
              <a:rPr lang="ja-JP" altLang="en-US"/>
              <a:pPr>
                <a:defRPr/>
              </a:pPr>
              <a:t>2015/2/12</a:t>
            </a:fld>
            <a:endParaRPr lang="en-US" altLang="ja-JP"/>
          </a:p>
        </p:txBody>
      </p:sp>
      <p:sp>
        <p:nvSpPr>
          <p:cNvPr id="5" name="Rectangle 6"/>
          <p:cNvSpPr>
            <a:spLocks noGrp="1" noChangeArrowheads="1"/>
          </p:cNvSpPr>
          <p:nvPr>
            <p:ph type="sldNum" sz="quarter" idx="11"/>
          </p:nvPr>
        </p:nvSpPr>
        <p:spPr/>
        <p:txBody>
          <a:bodyPr/>
          <a:lstStyle>
            <a:lvl1pPr>
              <a:defRPr>
                <a:latin typeface="Arial" pitchFamily="34" charset="0"/>
                <a:ea typeface="ＭＳ Ｐゴシック" pitchFamily="50" charset="-128"/>
              </a:defRPr>
            </a:lvl1pPr>
          </a:lstStyle>
          <a:p>
            <a:pPr>
              <a:defRPr/>
            </a:pPr>
            <a:fld id="{EAC78EAF-D4F1-464D-8593-3D99A9C6A397}" type="slidenum">
              <a:rPr lang="en-US" altLang="ja-JP"/>
              <a:pPr>
                <a:defRPr/>
              </a:pPr>
              <a:t>‹#›</a:t>
            </a:fld>
            <a:endParaRPr lang="en-US" altLang="ja-JP"/>
          </a:p>
        </p:txBody>
      </p:sp>
    </p:spTree>
    <p:extLst>
      <p:ext uri="{BB962C8B-B14F-4D97-AF65-F5344CB8AC3E}">
        <p14:creationId xmlns:p14="http://schemas.microsoft.com/office/powerpoint/2010/main" val="61785963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lIns="67245" rIns="67245">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extLst>
      <p:ext uri="{BB962C8B-B14F-4D97-AF65-F5344CB8AC3E}">
        <p14:creationId xmlns:p14="http://schemas.microsoft.com/office/powerpoint/2010/main" val="446735154"/>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ln/>
        </p:spPr>
        <p:txBody>
          <a:bodyPr/>
          <a:lstStyle>
            <a:lvl1pPr>
              <a:defRPr>
                <a:solidFill>
                  <a:schemeClr val="bg2"/>
                </a:solidFill>
              </a:defRPr>
            </a:lvl1pPr>
          </a:lstStyle>
          <a:p>
            <a:pPr>
              <a:defRPr/>
            </a:pPr>
            <a:fld id="{4980A700-4276-4BF2-B4B1-304141AFFF1B}" type="slidenum">
              <a:rPr lang="ja-JP" altLang="en-US" smtClean="0">
                <a:solidFill>
                  <a:prstClr val="black"/>
                </a:solidFill>
              </a:rPr>
              <a:pPr>
                <a:defRPr/>
              </a:pPr>
              <a:t>‹#›</a:t>
            </a:fld>
            <a:endParaRPr lang="en-US" altLang="ja-JP" dirty="0">
              <a:solidFill>
                <a:prstClr val="black"/>
              </a:solidFill>
            </a:endParaRPr>
          </a:p>
        </p:txBody>
      </p:sp>
      <p:sp>
        <p:nvSpPr>
          <p:cNvPr id="5"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6" name="Rectangle 4"/>
          <p:cNvSpPr>
            <a:spLocks noGrp="1" noChangeArrowheads="1"/>
          </p:cNvSpPr>
          <p:nvPr>
            <p:ph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Tree>
    <p:extLst>
      <p:ext uri="{BB962C8B-B14F-4D97-AF65-F5344CB8AC3E}">
        <p14:creationId xmlns:p14="http://schemas.microsoft.com/office/powerpoint/2010/main" val="2592858692"/>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正方形/長方形 4"/>
          <p:cNvSpPr/>
          <p:nvPr userDrawn="1"/>
        </p:nvSpPr>
        <p:spPr bwMode="auto">
          <a:xfrm>
            <a:off x="0" y="0"/>
            <a:ext cx="9906000" cy="1128713"/>
          </a:xfrm>
          <a:prstGeom prst="rect">
            <a:avLst/>
          </a:prstGeom>
          <a:solidFill>
            <a:srgbClr val="FFFFFF"/>
          </a:solidFill>
          <a:ln w="38100" cap="sq" cmpd="sng" algn="ctr">
            <a:solidFill>
              <a:schemeClr val="tx1"/>
            </a:solid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メイリオ" panose="020B0604030504040204" pitchFamily="50" charset="-128"/>
              <a:ea typeface="メイリオ" panose="020B0604030504040204" pitchFamily="50" charset="-128"/>
            </a:endParaRPr>
          </a:p>
        </p:txBody>
      </p:sp>
      <p:sp>
        <p:nvSpPr>
          <p:cNvPr id="5" name="正方形/長方形 10"/>
          <p:cNvSpPr/>
          <p:nvPr userDrawn="1"/>
        </p:nvSpPr>
        <p:spPr bwMode="auto">
          <a:xfrm>
            <a:off x="1752600" y="2198688"/>
            <a:ext cx="153988" cy="3744912"/>
          </a:xfrm>
          <a:prstGeom prst="rect">
            <a:avLst/>
          </a:prstGeom>
          <a:solidFill>
            <a:srgbClr val="00B0F0"/>
          </a:solidFill>
          <a:ln w="38100" cap="sq" cmpd="sng" algn="ctr">
            <a:no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solidFill>
                <a:latin typeface="メイリオ" panose="020B0604030504040204" pitchFamily="50" charset="-128"/>
                <a:ea typeface="メイリオ" panose="020B0604030504040204" pitchFamily="50" charset="-128"/>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6" name="Rectangle 5"/>
          <p:cNvSpPr>
            <a:spLocks noGrp="1" noChangeArrowheads="1"/>
          </p:cNvSpPr>
          <p:nvPr>
            <p:ph type="sldNum" sz="quarter" idx="10"/>
          </p:nvPr>
        </p:nvSpPr>
        <p:spPr/>
        <p:txBody>
          <a:bodyPr/>
          <a:lstStyle>
            <a:lvl1pPr>
              <a:defRPr/>
            </a:lvl1pPr>
          </a:lstStyle>
          <a:p>
            <a:pPr>
              <a:defRPr/>
            </a:pPr>
            <a:fld id="{074665F2-2209-4B01-8BF2-AE8C2F5438F0}"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239611699"/>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351414" y="1322775"/>
            <a:ext cx="4515242"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FF1C98A9-17F2-4D0E-A772-34AA2EDD346E}" type="slidenum">
              <a:rPr lang="ja-JP" altLang="en-US">
                <a:solidFill>
                  <a:prstClr val="black"/>
                </a:solidFill>
              </a:rPr>
              <a:pPr>
                <a:defRPr/>
              </a:pPr>
              <a:t>‹#›</a:t>
            </a:fld>
            <a:endParaRPr lang="en-US" altLang="ja-JP">
              <a:solidFill>
                <a:prstClr val="black"/>
              </a:solidFill>
            </a:endParaRPr>
          </a:p>
        </p:txBody>
      </p:sp>
      <p:sp>
        <p:nvSpPr>
          <p:cNvPr id="6" name="タイトル 5"/>
          <p:cNvSpPr>
            <a:spLocks noGrp="1"/>
          </p:cNvSpPr>
          <p:nvPr>
            <p:ph type="title"/>
          </p:nvPr>
        </p:nvSpPr>
        <p:spPr/>
        <p:txBody>
          <a:bodyPr/>
          <a:lstStyle>
            <a:lvl1pPr>
              <a:defRPr>
                <a:solidFill>
                  <a:schemeClr val="bg2"/>
                </a:solidFill>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1544832189"/>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n"/>
              <a:defRPr sz="1800">
                <a:solidFill>
                  <a:schemeClr val="bg2"/>
                </a:solidFill>
              </a:defRPr>
            </a:lvl2pPr>
            <a:lvl3pPr marL="622300" indent="-88900">
              <a:buClr>
                <a:srgbClr val="00B0F0"/>
              </a:buClr>
              <a:buFont typeface="Wingdings" panose="05000000000000000000" pitchFamily="2" charset="2"/>
              <a:buChar char="n"/>
              <a:defRPr sz="1500">
                <a:solidFill>
                  <a:schemeClr val="bg2"/>
                </a:solidFill>
              </a:defRPr>
            </a:lvl3pPr>
            <a:lvl4pPr marL="923925" indent="-200025">
              <a:buClr>
                <a:srgbClr val="00B0F0"/>
              </a:buClr>
              <a:buFont typeface="Wingdings" panose="05000000000000000000" pitchFamily="2" charset="2"/>
              <a:buChar char="n"/>
              <a:defRPr sz="1300">
                <a:solidFill>
                  <a:schemeClr val="bg2"/>
                </a:solidFill>
              </a:defRPr>
            </a:lvl4pPr>
            <a:lvl5pPr marL="1274763" indent="-285750">
              <a:buClr>
                <a:srgbClr val="00B0F0"/>
              </a:buClr>
              <a:buFont typeface="Wingdings" panose="05000000000000000000" pitchFamily="2" charset="2"/>
              <a:buChar char="n"/>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3810001"/>
            <a:ext cx="9182040" cy="2601128"/>
          </a:xfrm>
        </p:spPr>
        <p:txBody>
          <a:bodyPr/>
          <a:lstStyle>
            <a:lvl1pPr>
              <a:defRPr sz="2100">
                <a:solidFill>
                  <a:schemeClr val="bg2"/>
                </a:solidFill>
              </a:defRPr>
            </a:lvl1pPr>
            <a:lvl2pPr>
              <a:defRPr sz="1800">
                <a:solidFill>
                  <a:schemeClr val="bg2"/>
                </a:solidFill>
              </a:defRPr>
            </a:lvl2pPr>
            <a:lvl3pPr>
              <a:defRPr sz="1500">
                <a:solidFill>
                  <a:schemeClr val="bg2"/>
                </a:solidFill>
              </a:defRPr>
            </a:lvl3pPr>
            <a:lvl4pPr>
              <a:defRPr sz="1300">
                <a:solidFill>
                  <a:schemeClr val="bg2"/>
                </a:solidFill>
              </a:defRPr>
            </a:lvl4pPr>
            <a:lvl5pP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34DCBCC2-2166-4878-852B-7BE6069CD057}"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507420382"/>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322775"/>
            <a:ext cx="9183247" cy="1196877"/>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2733616"/>
            <a:ext cx="9182040" cy="3677511"/>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A449B4A0-48DD-4EF6-9554-9F68404F7DA9}"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842136053"/>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Rectangle 5"/>
          <p:cNvSpPr>
            <a:spLocks noGrp="1" noChangeArrowheads="1"/>
          </p:cNvSpPr>
          <p:nvPr>
            <p:ph type="sldNum" sz="quarter" idx="10"/>
          </p:nvPr>
        </p:nvSpPr>
        <p:spPr>
          <a:ln/>
        </p:spPr>
        <p:txBody>
          <a:bodyPr/>
          <a:lstStyle>
            <a:lvl1pPr>
              <a:defRPr/>
            </a:lvl1pPr>
          </a:lstStyle>
          <a:p>
            <a:pPr>
              <a:defRPr/>
            </a:pPr>
            <a:fld id="{E63AB69E-A537-46C0-9C6B-D118EFA96729}"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361417068"/>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FF35BEF-8ED2-4AE6-A337-60CCAE266A49}"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773257880"/>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51414" y="1272626"/>
            <a:ext cx="4515242" cy="5138501"/>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quarter" idx="2"/>
          </p:nvPr>
        </p:nvSpPr>
        <p:spPr>
          <a:xfrm>
            <a:off x="4982586" y="1272626"/>
            <a:ext cx="4515243" cy="2457263"/>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Wingdings" panose="05000000000000000000" pitchFamily="2" charset="2"/>
              <a:buChar char="n"/>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コンテンツ プレースホルダ 4"/>
          <p:cNvSpPr>
            <a:spLocks noGrp="1"/>
          </p:cNvSpPr>
          <p:nvPr>
            <p:ph sz="quarter" idx="3"/>
          </p:nvPr>
        </p:nvSpPr>
        <p:spPr>
          <a:xfrm>
            <a:off x="4982586" y="3930482"/>
            <a:ext cx="4515243" cy="2480645"/>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Rectangle 5"/>
          <p:cNvSpPr>
            <a:spLocks noGrp="1" noChangeArrowheads="1"/>
          </p:cNvSpPr>
          <p:nvPr>
            <p:ph type="sldNum" sz="quarter" idx="10"/>
          </p:nvPr>
        </p:nvSpPr>
        <p:spPr>
          <a:ln/>
        </p:spPr>
        <p:txBody>
          <a:bodyPr/>
          <a:lstStyle>
            <a:lvl1pPr>
              <a:defRPr/>
            </a:lvl1pPr>
          </a:lstStyle>
          <a:p>
            <a:pPr>
              <a:defRPr/>
            </a:pPr>
            <a:fld id="{A46E3206-7F01-490E-961F-610C0093D918}"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32777663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lIns="67245" rIns="67245">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extLst>
      <p:ext uri="{BB962C8B-B14F-4D97-AF65-F5344CB8AC3E}">
        <p14:creationId xmlns:p14="http://schemas.microsoft.com/office/powerpoint/2010/main" val="10777949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12"/>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fld id="{74A0392C-CA05-493A-BD76-4CC17ADBFBC7}" type="datetime1">
              <a:rPr lang="ja-JP" altLang="en-US"/>
              <a:pPr>
                <a:defRPr/>
              </a:pPr>
              <a:t>2015/2/12</a:t>
            </a:fld>
            <a:endParaRPr lang="en-US" altLang="ja-JP"/>
          </a:p>
        </p:txBody>
      </p:sp>
      <p:sp>
        <p:nvSpPr>
          <p:cNvPr id="5" name="Rectangle 6"/>
          <p:cNvSpPr>
            <a:spLocks noGrp="1" noChangeArrowheads="1"/>
          </p:cNvSpPr>
          <p:nvPr>
            <p:ph type="sldNum" sz="quarter" idx="11"/>
          </p:nvPr>
        </p:nvSpPr>
        <p:spPr/>
        <p:txBody>
          <a:bodyPr/>
          <a:lstStyle>
            <a:lvl1pPr>
              <a:defRPr>
                <a:latin typeface="Arial" pitchFamily="34" charset="0"/>
                <a:ea typeface="ＭＳ Ｐゴシック" pitchFamily="50" charset="-128"/>
              </a:defRPr>
            </a:lvl1pPr>
          </a:lstStyle>
          <a:p>
            <a:pPr>
              <a:defRPr/>
            </a:pPr>
            <a:fld id="{924A67F5-5B45-4772-A180-0FC53194CC8D}" type="slidenum">
              <a:rPr lang="en-US" altLang="ja-JP"/>
              <a:pPr>
                <a:defRPr/>
              </a:pPr>
              <a:t>‹#›</a:t>
            </a:fld>
            <a:endParaRPr lang="en-US" altLang="ja-JP"/>
          </a:p>
        </p:txBody>
      </p:sp>
    </p:spTree>
    <p:extLst>
      <p:ext uri="{BB962C8B-B14F-4D97-AF65-F5344CB8AC3E}">
        <p14:creationId xmlns:p14="http://schemas.microsoft.com/office/powerpoint/2010/main" val="128178965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ln/>
        </p:spPr>
        <p:txBody>
          <a:bodyPr/>
          <a:lstStyle>
            <a:lvl1pPr>
              <a:defRPr>
                <a:solidFill>
                  <a:schemeClr val="bg2"/>
                </a:solidFill>
              </a:defRPr>
            </a:lvl1pPr>
          </a:lstStyle>
          <a:p>
            <a:pPr>
              <a:defRPr/>
            </a:pPr>
            <a:fld id="{4980A700-4276-4BF2-B4B1-304141AFFF1B}" type="slidenum">
              <a:rPr lang="ja-JP" altLang="en-US" smtClean="0">
                <a:solidFill>
                  <a:prstClr val="black"/>
                </a:solidFill>
              </a:rPr>
              <a:pPr>
                <a:defRPr/>
              </a:pPr>
              <a:t>‹#›</a:t>
            </a:fld>
            <a:endParaRPr lang="en-US" altLang="ja-JP" dirty="0">
              <a:solidFill>
                <a:prstClr val="black"/>
              </a:solidFill>
            </a:endParaRPr>
          </a:p>
        </p:txBody>
      </p:sp>
      <p:sp>
        <p:nvSpPr>
          <p:cNvPr id="5"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6" name="Rectangle 4"/>
          <p:cNvSpPr>
            <a:spLocks noGrp="1" noChangeArrowheads="1"/>
          </p:cNvSpPr>
          <p:nvPr>
            <p:ph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Tree>
    <p:extLst>
      <p:ext uri="{BB962C8B-B14F-4D97-AF65-F5344CB8AC3E}">
        <p14:creationId xmlns:p14="http://schemas.microsoft.com/office/powerpoint/2010/main" val="392989905"/>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正方形/長方形 4"/>
          <p:cNvSpPr/>
          <p:nvPr userDrawn="1"/>
        </p:nvSpPr>
        <p:spPr bwMode="auto">
          <a:xfrm>
            <a:off x="0" y="0"/>
            <a:ext cx="9906000" cy="1128713"/>
          </a:xfrm>
          <a:prstGeom prst="rect">
            <a:avLst/>
          </a:prstGeom>
          <a:solidFill>
            <a:srgbClr val="FFFFFF"/>
          </a:solidFill>
          <a:ln w="38100" cap="sq" cmpd="sng" algn="ctr">
            <a:solidFill>
              <a:schemeClr val="tx1"/>
            </a:solid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メイリオ" panose="020B0604030504040204" pitchFamily="50" charset="-128"/>
              <a:ea typeface="メイリオ" panose="020B0604030504040204" pitchFamily="50" charset="-128"/>
            </a:endParaRPr>
          </a:p>
        </p:txBody>
      </p:sp>
      <p:sp>
        <p:nvSpPr>
          <p:cNvPr id="5" name="正方形/長方形 10"/>
          <p:cNvSpPr/>
          <p:nvPr userDrawn="1"/>
        </p:nvSpPr>
        <p:spPr bwMode="auto">
          <a:xfrm>
            <a:off x="1752600" y="2198688"/>
            <a:ext cx="153988" cy="3744912"/>
          </a:xfrm>
          <a:prstGeom prst="rect">
            <a:avLst/>
          </a:prstGeom>
          <a:solidFill>
            <a:srgbClr val="00B0F0"/>
          </a:solidFill>
          <a:ln w="38100" cap="sq" cmpd="sng" algn="ctr">
            <a:no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solidFill>
                <a:latin typeface="メイリオ" panose="020B0604030504040204" pitchFamily="50" charset="-128"/>
                <a:ea typeface="メイリオ" panose="020B0604030504040204" pitchFamily="50" charset="-128"/>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6" name="Rectangle 5"/>
          <p:cNvSpPr>
            <a:spLocks noGrp="1" noChangeArrowheads="1"/>
          </p:cNvSpPr>
          <p:nvPr>
            <p:ph type="sldNum" sz="quarter" idx="10"/>
          </p:nvPr>
        </p:nvSpPr>
        <p:spPr/>
        <p:txBody>
          <a:bodyPr/>
          <a:lstStyle>
            <a:lvl1pPr>
              <a:defRPr/>
            </a:lvl1pPr>
          </a:lstStyle>
          <a:p>
            <a:pPr>
              <a:defRPr/>
            </a:pPr>
            <a:fld id="{074665F2-2209-4B01-8BF2-AE8C2F5438F0}"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047715830"/>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351414" y="1322775"/>
            <a:ext cx="4515242"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FF1C98A9-17F2-4D0E-A772-34AA2EDD346E}" type="slidenum">
              <a:rPr lang="ja-JP" altLang="en-US">
                <a:solidFill>
                  <a:prstClr val="black"/>
                </a:solidFill>
              </a:rPr>
              <a:pPr>
                <a:defRPr/>
              </a:pPr>
              <a:t>‹#›</a:t>
            </a:fld>
            <a:endParaRPr lang="en-US" altLang="ja-JP">
              <a:solidFill>
                <a:prstClr val="black"/>
              </a:solidFill>
            </a:endParaRPr>
          </a:p>
        </p:txBody>
      </p:sp>
      <p:sp>
        <p:nvSpPr>
          <p:cNvPr id="6" name="タイトル 5"/>
          <p:cNvSpPr>
            <a:spLocks noGrp="1"/>
          </p:cNvSpPr>
          <p:nvPr>
            <p:ph type="title"/>
          </p:nvPr>
        </p:nvSpPr>
        <p:spPr/>
        <p:txBody>
          <a:bodyPr/>
          <a:lstStyle>
            <a:lvl1pPr>
              <a:defRPr>
                <a:solidFill>
                  <a:schemeClr val="bg2"/>
                </a:solidFill>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285664681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n"/>
              <a:defRPr sz="1800">
                <a:solidFill>
                  <a:schemeClr val="bg2"/>
                </a:solidFill>
              </a:defRPr>
            </a:lvl2pPr>
            <a:lvl3pPr marL="622300" indent="-88900">
              <a:buClr>
                <a:srgbClr val="00B0F0"/>
              </a:buClr>
              <a:buFont typeface="Wingdings" panose="05000000000000000000" pitchFamily="2" charset="2"/>
              <a:buChar char="n"/>
              <a:defRPr sz="1500">
                <a:solidFill>
                  <a:schemeClr val="bg2"/>
                </a:solidFill>
              </a:defRPr>
            </a:lvl3pPr>
            <a:lvl4pPr marL="923925" indent="-200025">
              <a:buClr>
                <a:srgbClr val="00B0F0"/>
              </a:buClr>
              <a:buFont typeface="Wingdings" panose="05000000000000000000" pitchFamily="2" charset="2"/>
              <a:buChar char="n"/>
              <a:defRPr sz="1300">
                <a:solidFill>
                  <a:schemeClr val="bg2"/>
                </a:solidFill>
              </a:defRPr>
            </a:lvl4pPr>
            <a:lvl5pPr marL="1274763" indent="-285750">
              <a:buClr>
                <a:srgbClr val="00B0F0"/>
              </a:buClr>
              <a:buFont typeface="Wingdings" panose="05000000000000000000" pitchFamily="2" charset="2"/>
              <a:buChar char="n"/>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3810001"/>
            <a:ext cx="9182040" cy="2601128"/>
          </a:xfrm>
        </p:spPr>
        <p:txBody>
          <a:bodyPr/>
          <a:lstStyle>
            <a:lvl1pPr>
              <a:defRPr sz="2100">
                <a:solidFill>
                  <a:schemeClr val="bg2"/>
                </a:solidFill>
              </a:defRPr>
            </a:lvl1pPr>
            <a:lvl2pPr>
              <a:defRPr sz="1800">
                <a:solidFill>
                  <a:schemeClr val="bg2"/>
                </a:solidFill>
              </a:defRPr>
            </a:lvl2pPr>
            <a:lvl3pPr>
              <a:defRPr sz="1500">
                <a:solidFill>
                  <a:schemeClr val="bg2"/>
                </a:solidFill>
              </a:defRPr>
            </a:lvl3pPr>
            <a:lvl4pPr>
              <a:defRPr sz="1300">
                <a:solidFill>
                  <a:schemeClr val="bg2"/>
                </a:solidFill>
              </a:defRPr>
            </a:lvl4pPr>
            <a:lvl5pP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34DCBCC2-2166-4878-852B-7BE6069CD057}"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31806532"/>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322775"/>
            <a:ext cx="9183247" cy="1196877"/>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2733616"/>
            <a:ext cx="9182040" cy="3677511"/>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A449B4A0-48DD-4EF6-9554-9F68404F7DA9}"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483227059"/>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Rectangle 5"/>
          <p:cNvSpPr>
            <a:spLocks noGrp="1" noChangeArrowheads="1"/>
          </p:cNvSpPr>
          <p:nvPr>
            <p:ph type="sldNum" sz="quarter" idx="10"/>
          </p:nvPr>
        </p:nvSpPr>
        <p:spPr>
          <a:ln/>
        </p:spPr>
        <p:txBody>
          <a:bodyPr/>
          <a:lstStyle>
            <a:lvl1pPr>
              <a:defRPr/>
            </a:lvl1pPr>
          </a:lstStyle>
          <a:p>
            <a:pPr>
              <a:defRPr/>
            </a:pPr>
            <a:fld id="{E63AB69E-A537-46C0-9C6B-D118EFA96729}"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986305172"/>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FF35BEF-8ED2-4AE6-A337-60CCAE266A49}"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534332401"/>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51414" y="1272626"/>
            <a:ext cx="4515242" cy="5138501"/>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quarter" idx="2"/>
          </p:nvPr>
        </p:nvSpPr>
        <p:spPr>
          <a:xfrm>
            <a:off x="4982586" y="1272626"/>
            <a:ext cx="4515243" cy="2457263"/>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Wingdings" panose="05000000000000000000" pitchFamily="2" charset="2"/>
              <a:buChar char="n"/>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コンテンツ プレースホルダ 4"/>
          <p:cNvSpPr>
            <a:spLocks noGrp="1"/>
          </p:cNvSpPr>
          <p:nvPr>
            <p:ph sz="quarter" idx="3"/>
          </p:nvPr>
        </p:nvSpPr>
        <p:spPr>
          <a:xfrm>
            <a:off x="4982586" y="3930482"/>
            <a:ext cx="4515243" cy="2480645"/>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Rectangle 5"/>
          <p:cNvSpPr>
            <a:spLocks noGrp="1" noChangeArrowheads="1"/>
          </p:cNvSpPr>
          <p:nvPr>
            <p:ph type="sldNum" sz="quarter" idx="10"/>
          </p:nvPr>
        </p:nvSpPr>
        <p:spPr>
          <a:ln/>
        </p:spPr>
        <p:txBody>
          <a:bodyPr/>
          <a:lstStyle>
            <a:lvl1pPr>
              <a:defRPr/>
            </a:lvl1pPr>
          </a:lstStyle>
          <a:p>
            <a:pPr>
              <a:defRPr/>
            </a:pPr>
            <a:fld id="{A46E3206-7F01-490E-961F-610C0093D918}"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652544147"/>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lIns="67245" rIns="67245">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extLst>
      <p:ext uri="{BB962C8B-B14F-4D97-AF65-F5344CB8AC3E}">
        <p14:creationId xmlns:p14="http://schemas.microsoft.com/office/powerpoint/2010/main" val="2127288012"/>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ln/>
        </p:spPr>
        <p:txBody>
          <a:bodyPr/>
          <a:lstStyle>
            <a:lvl1pPr>
              <a:defRPr>
                <a:solidFill>
                  <a:schemeClr val="bg2"/>
                </a:solidFill>
              </a:defRPr>
            </a:lvl1pPr>
          </a:lstStyle>
          <a:p>
            <a:pPr>
              <a:defRPr/>
            </a:pPr>
            <a:fld id="{4980A700-4276-4BF2-B4B1-304141AFFF1B}" type="slidenum">
              <a:rPr lang="ja-JP" altLang="en-US" smtClean="0">
                <a:solidFill>
                  <a:prstClr val="black"/>
                </a:solidFill>
              </a:rPr>
              <a:pPr>
                <a:defRPr/>
              </a:pPr>
              <a:t>‹#›</a:t>
            </a:fld>
            <a:endParaRPr lang="en-US" altLang="ja-JP" dirty="0">
              <a:solidFill>
                <a:prstClr val="black"/>
              </a:solidFill>
            </a:endParaRPr>
          </a:p>
        </p:txBody>
      </p:sp>
      <p:sp>
        <p:nvSpPr>
          <p:cNvPr id="5"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6" name="Rectangle 4"/>
          <p:cNvSpPr>
            <a:spLocks noGrp="1" noChangeArrowheads="1"/>
          </p:cNvSpPr>
          <p:nvPr>
            <p:ph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Tree>
    <p:extLst>
      <p:ext uri="{BB962C8B-B14F-4D97-AF65-F5344CB8AC3E}">
        <p14:creationId xmlns:p14="http://schemas.microsoft.com/office/powerpoint/2010/main" val="21805479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742953"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199"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fld id="{623EFA20-9574-4E46-9321-8D70459188CA}" type="datetime1">
              <a:rPr lang="ja-JP" altLang="en-US"/>
              <a:pPr>
                <a:defRPr/>
              </a:pPr>
              <a:t>2015/2/12</a:t>
            </a:fld>
            <a:endParaRPr lang="en-US" altLang="ja-JP"/>
          </a:p>
        </p:txBody>
      </p:sp>
      <p:sp>
        <p:nvSpPr>
          <p:cNvPr id="6" name="Rectangle 6"/>
          <p:cNvSpPr>
            <a:spLocks noGrp="1" noChangeArrowheads="1"/>
          </p:cNvSpPr>
          <p:nvPr>
            <p:ph type="sldNum" sz="quarter" idx="11"/>
          </p:nvPr>
        </p:nvSpPr>
        <p:spPr/>
        <p:txBody>
          <a:bodyPr/>
          <a:lstStyle>
            <a:lvl1pPr>
              <a:defRPr>
                <a:latin typeface="Arial" pitchFamily="34" charset="0"/>
                <a:ea typeface="ＭＳ Ｐゴシック" pitchFamily="50" charset="-128"/>
              </a:defRPr>
            </a:lvl1pPr>
          </a:lstStyle>
          <a:p>
            <a:pPr>
              <a:defRPr/>
            </a:pPr>
            <a:fld id="{412A1DBB-FC5E-499D-A30F-D27F2447FC48}" type="slidenum">
              <a:rPr lang="en-US" altLang="ja-JP"/>
              <a:pPr>
                <a:defRPr/>
              </a:pPr>
              <a:t>‹#›</a:t>
            </a:fld>
            <a:endParaRPr lang="en-US" altLang="ja-JP"/>
          </a:p>
        </p:txBody>
      </p:sp>
    </p:spTree>
    <p:extLst>
      <p:ext uri="{BB962C8B-B14F-4D97-AF65-F5344CB8AC3E}">
        <p14:creationId xmlns:p14="http://schemas.microsoft.com/office/powerpoint/2010/main" val="270947562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正方形/長方形 4"/>
          <p:cNvSpPr/>
          <p:nvPr userDrawn="1"/>
        </p:nvSpPr>
        <p:spPr bwMode="auto">
          <a:xfrm>
            <a:off x="0" y="0"/>
            <a:ext cx="9906000" cy="1128713"/>
          </a:xfrm>
          <a:prstGeom prst="rect">
            <a:avLst/>
          </a:prstGeom>
          <a:solidFill>
            <a:srgbClr val="FFFFFF"/>
          </a:solidFill>
          <a:ln w="38100" cap="sq" cmpd="sng" algn="ctr">
            <a:solidFill>
              <a:schemeClr val="tx1"/>
            </a:solid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メイリオ" panose="020B0604030504040204" pitchFamily="50" charset="-128"/>
              <a:ea typeface="メイリオ" panose="020B0604030504040204" pitchFamily="50" charset="-128"/>
            </a:endParaRPr>
          </a:p>
        </p:txBody>
      </p:sp>
      <p:sp>
        <p:nvSpPr>
          <p:cNvPr id="5" name="正方形/長方形 10"/>
          <p:cNvSpPr/>
          <p:nvPr userDrawn="1"/>
        </p:nvSpPr>
        <p:spPr bwMode="auto">
          <a:xfrm>
            <a:off x="1752600" y="2198688"/>
            <a:ext cx="153988" cy="3744912"/>
          </a:xfrm>
          <a:prstGeom prst="rect">
            <a:avLst/>
          </a:prstGeom>
          <a:solidFill>
            <a:srgbClr val="00B0F0"/>
          </a:solidFill>
          <a:ln w="38100" cap="sq" cmpd="sng" algn="ctr">
            <a:no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solidFill>
                <a:latin typeface="メイリオ" panose="020B0604030504040204" pitchFamily="50" charset="-128"/>
                <a:ea typeface="メイリオ" panose="020B0604030504040204" pitchFamily="50" charset="-128"/>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6" name="Rectangle 5"/>
          <p:cNvSpPr>
            <a:spLocks noGrp="1" noChangeArrowheads="1"/>
          </p:cNvSpPr>
          <p:nvPr>
            <p:ph type="sldNum" sz="quarter" idx="10"/>
          </p:nvPr>
        </p:nvSpPr>
        <p:spPr/>
        <p:txBody>
          <a:bodyPr/>
          <a:lstStyle>
            <a:lvl1pPr>
              <a:defRPr/>
            </a:lvl1pPr>
          </a:lstStyle>
          <a:p>
            <a:pPr>
              <a:defRPr/>
            </a:pPr>
            <a:fld id="{074665F2-2209-4B01-8BF2-AE8C2F5438F0}"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43017306"/>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351414" y="1322775"/>
            <a:ext cx="4515242"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FF1C98A9-17F2-4D0E-A772-34AA2EDD346E}" type="slidenum">
              <a:rPr lang="ja-JP" altLang="en-US">
                <a:solidFill>
                  <a:prstClr val="black"/>
                </a:solidFill>
              </a:rPr>
              <a:pPr>
                <a:defRPr/>
              </a:pPr>
              <a:t>‹#›</a:t>
            </a:fld>
            <a:endParaRPr lang="en-US" altLang="ja-JP">
              <a:solidFill>
                <a:prstClr val="black"/>
              </a:solidFill>
            </a:endParaRPr>
          </a:p>
        </p:txBody>
      </p:sp>
      <p:sp>
        <p:nvSpPr>
          <p:cNvPr id="6" name="タイトル 5"/>
          <p:cNvSpPr>
            <a:spLocks noGrp="1"/>
          </p:cNvSpPr>
          <p:nvPr>
            <p:ph type="title"/>
          </p:nvPr>
        </p:nvSpPr>
        <p:spPr/>
        <p:txBody>
          <a:bodyPr/>
          <a:lstStyle>
            <a:lvl1pPr>
              <a:defRPr>
                <a:solidFill>
                  <a:schemeClr val="bg2"/>
                </a:solidFill>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804302567"/>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n"/>
              <a:defRPr sz="1800">
                <a:solidFill>
                  <a:schemeClr val="bg2"/>
                </a:solidFill>
              </a:defRPr>
            </a:lvl2pPr>
            <a:lvl3pPr marL="622300" indent="-88900">
              <a:buClr>
                <a:srgbClr val="00B0F0"/>
              </a:buClr>
              <a:buFont typeface="Wingdings" panose="05000000000000000000" pitchFamily="2" charset="2"/>
              <a:buChar char="n"/>
              <a:defRPr sz="1500">
                <a:solidFill>
                  <a:schemeClr val="bg2"/>
                </a:solidFill>
              </a:defRPr>
            </a:lvl3pPr>
            <a:lvl4pPr marL="923925" indent="-200025">
              <a:buClr>
                <a:srgbClr val="00B0F0"/>
              </a:buClr>
              <a:buFont typeface="Wingdings" panose="05000000000000000000" pitchFamily="2" charset="2"/>
              <a:buChar char="n"/>
              <a:defRPr sz="1300">
                <a:solidFill>
                  <a:schemeClr val="bg2"/>
                </a:solidFill>
              </a:defRPr>
            </a:lvl4pPr>
            <a:lvl5pPr marL="1274763" indent="-285750">
              <a:buClr>
                <a:srgbClr val="00B0F0"/>
              </a:buClr>
              <a:buFont typeface="Wingdings" panose="05000000000000000000" pitchFamily="2" charset="2"/>
              <a:buChar char="n"/>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3810001"/>
            <a:ext cx="9182040" cy="2601128"/>
          </a:xfrm>
        </p:spPr>
        <p:txBody>
          <a:bodyPr/>
          <a:lstStyle>
            <a:lvl1pPr>
              <a:defRPr sz="2100">
                <a:solidFill>
                  <a:schemeClr val="bg2"/>
                </a:solidFill>
              </a:defRPr>
            </a:lvl1pPr>
            <a:lvl2pPr>
              <a:defRPr sz="1800">
                <a:solidFill>
                  <a:schemeClr val="bg2"/>
                </a:solidFill>
              </a:defRPr>
            </a:lvl2pPr>
            <a:lvl3pPr>
              <a:defRPr sz="1500">
                <a:solidFill>
                  <a:schemeClr val="bg2"/>
                </a:solidFill>
              </a:defRPr>
            </a:lvl3pPr>
            <a:lvl4pPr>
              <a:defRPr sz="1300">
                <a:solidFill>
                  <a:schemeClr val="bg2"/>
                </a:solidFill>
              </a:defRPr>
            </a:lvl4pPr>
            <a:lvl5pP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34DCBCC2-2166-4878-852B-7BE6069CD057}"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074326828"/>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322775"/>
            <a:ext cx="9183247" cy="1196877"/>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2733616"/>
            <a:ext cx="9182040" cy="3677511"/>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A449B4A0-48DD-4EF6-9554-9F68404F7DA9}"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309199173"/>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Rectangle 5"/>
          <p:cNvSpPr>
            <a:spLocks noGrp="1" noChangeArrowheads="1"/>
          </p:cNvSpPr>
          <p:nvPr>
            <p:ph type="sldNum" sz="quarter" idx="10"/>
          </p:nvPr>
        </p:nvSpPr>
        <p:spPr>
          <a:ln/>
        </p:spPr>
        <p:txBody>
          <a:bodyPr/>
          <a:lstStyle>
            <a:lvl1pPr>
              <a:defRPr/>
            </a:lvl1pPr>
          </a:lstStyle>
          <a:p>
            <a:pPr>
              <a:defRPr/>
            </a:pPr>
            <a:fld id="{E63AB69E-A537-46C0-9C6B-D118EFA96729}"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05310240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FF35BEF-8ED2-4AE6-A337-60CCAE266A49}"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640639978"/>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51414" y="1272626"/>
            <a:ext cx="4515242" cy="5138501"/>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quarter" idx="2"/>
          </p:nvPr>
        </p:nvSpPr>
        <p:spPr>
          <a:xfrm>
            <a:off x="4982586" y="1272626"/>
            <a:ext cx="4515243" cy="2457263"/>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Wingdings" panose="05000000000000000000" pitchFamily="2" charset="2"/>
              <a:buChar char="n"/>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コンテンツ プレースホルダ 4"/>
          <p:cNvSpPr>
            <a:spLocks noGrp="1"/>
          </p:cNvSpPr>
          <p:nvPr>
            <p:ph sz="quarter" idx="3"/>
          </p:nvPr>
        </p:nvSpPr>
        <p:spPr>
          <a:xfrm>
            <a:off x="4982586" y="3930482"/>
            <a:ext cx="4515243" cy="2480645"/>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Rectangle 5"/>
          <p:cNvSpPr>
            <a:spLocks noGrp="1" noChangeArrowheads="1"/>
          </p:cNvSpPr>
          <p:nvPr>
            <p:ph type="sldNum" sz="quarter" idx="10"/>
          </p:nvPr>
        </p:nvSpPr>
        <p:spPr>
          <a:ln/>
        </p:spPr>
        <p:txBody>
          <a:bodyPr/>
          <a:lstStyle>
            <a:lvl1pPr>
              <a:defRPr/>
            </a:lvl1pPr>
          </a:lstStyle>
          <a:p>
            <a:pPr>
              <a:defRPr/>
            </a:pPr>
            <a:fld id="{A46E3206-7F01-490E-961F-610C0093D918}"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71349691"/>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120D864-97FC-45C3-B398-48028AB4769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1626182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A924BA6-01FA-4C1A-9D77-2D815C0C032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6814721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4464A00-D0F6-48AA-8409-6329D3B5FA3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12353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fld id="{C6517E21-BF29-42A0-9FE4-0D622DBF92A8}" type="datetime1">
              <a:rPr lang="ja-JP" altLang="en-US"/>
              <a:pPr>
                <a:defRPr/>
              </a:pPr>
              <a:t>2015/2/12</a:t>
            </a:fld>
            <a:endParaRPr lang="en-US" altLang="ja-JP"/>
          </a:p>
        </p:txBody>
      </p:sp>
      <p:sp>
        <p:nvSpPr>
          <p:cNvPr id="8" name="Rectangle 6"/>
          <p:cNvSpPr>
            <a:spLocks noGrp="1" noChangeArrowheads="1"/>
          </p:cNvSpPr>
          <p:nvPr>
            <p:ph type="sldNum" sz="quarter" idx="11"/>
          </p:nvPr>
        </p:nvSpPr>
        <p:spPr/>
        <p:txBody>
          <a:bodyPr/>
          <a:lstStyle>
            <a:lvl1pPr>
              <a:defRPr>
                <a:latin typeface="Arial" pitchFamily="34" charset="0"/>
                <a:ea typeface="ＭＳ Ｐゴシック" pitchFamily="50" charset="-128"/>
              </a:defRPr>
            </a:lvl1pPr>
          </a:lstStyle>
          <a:p>
            <a:pPr>
              <a:defRPr/>
            </a:pPr>
            <a:fld id="{EBDF1F19-F0C7-471B-B20C-9A10A71E118C}" type="slidenum">
              <a:rPr lang="en-US" altLang="ja-JP"/>
              <a:pPr>
                <a:defRPr/>
              </a:pPr>
              <a:t>‹#›</a:t>
            </a:fld>
            <a:endParaRPr lang="en-US" altLang="ja-JP"/>
          </a:p>
        </p:txBody>
      </p:sp>
    </p:spTree>
    <p:extLst>
      <p:ext uri="{BB962C8B-B14F-4D97-AF65-F5344CB8AC3E}">
        <p14:creationId xmlns:p14="http://schemas.microsoft.com/office/powerpoint/2010/main" val="375359384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F32FACD-6E9D-4C6D-B827-2ED05D954F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845335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15EEA195-444D-4644-B7F4-EF0C3B82D75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5551836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B357187-753F-401A-93DD-A114723E590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7540946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E44BC699-7E7D-4299-BB1D-F03540BA501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0873328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BBF796A-E2B5-432A-A9D8-7F634BCA1EC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203986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392F44A6-BCD9-4AF5-BFF8-78AD47735EB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0994412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3286475-434F-4E0B-974D-27D517F5AF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9737867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742950" y="609600"/>
            <a:ext cx="6162675"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4A228B7-D788-4AC9-B160-CE3051492A3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000629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120D864-97FC-45C3-B398-48028AB4769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9007229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A924BA6-01FA-4C1A-9D77-2D815C0C032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35183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lnSpc>
                <a:spcPct val="80000"/>
              </a:lnSpc>
              <a:defRPr b="1"/>
            </a:lvl1pPr>
          </a:lstStyle>
          <a:p>
            <a:pPr>
              <a:defRPr/>
            </a:pPr>
            <a:fld id="{AEC216EE-1488-4A88-A25F-F3F8A3410DBB}" type="datetime1">
              <a:rPr lang="ja-JP" altLang="en-US"/>
              <a:pPr>
                <a:defRPr/>
              </a:pPr>
              <a:t>2015/2/12</a:t>
            </a:fld>
            <a:endParaRPr lang="en-US" altLang="ja-JP"/>
          </a:p>
        </p:txBody>
      </p:sp>
      <p:sp>
        <p:nvSpPr>
          <p:cNvPr id="5" name="Rectangle 5"/>
          <p:cNvSpPr>
            <a:spLocks noGrp="1" noChangeArrowheads="1"/>
          </p:cNvSpPr>
          <p:nvPr>
            <p:ph type="ftr" sz="quarter" idx="11"/>
          </p:nvPr>
        </p:nvSpPr>
        <p:spPr/>
        <p:txBody>
          <a:bodyPr/>
          <a:lstStyle>
            <a:lvl1pPr algn="l" eaLnBrk="0" hangingPunct="0">
              <a:lnSpc>
                <a:spcPct val="80000"/>
              </a:lnSpc>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lnSpc>
                <a:spcPct val="80000"/>
              </a:lnSpc>
              <a:defRPr/>
            </a:lvl1pPr>
          </a:lstStyle>
          <a:p>
            <a:pPr>
              <a:defRPr/>
            </a:pPr>
            <a:fld id="{BA9F47DF-AD1F-4D4B-A593-C53253608CD9}" type="slidenum">
              <a:rPr lang="en-US" altLang="ja-JP"/>
              <a:pPr>
                <a:defRPr/>
              </a:pPr>
              <a:t>‹#›</a:t>
            </a:fld>
            <a:endParaRPr lang="en-US" altLang="ja-JP"/>
          </a:p>
        </p:txBody>
      </p:sp>
    </p:spTree>
    <p:extLst>
      <p:ext uri="{BB962C8B-B14F-4D97-AF65-F5344CB8AC3E}">
        <p14:creationId xmlns:p14="http://schemas.microsoft.com/office/powerpoint/2010/main" val="1805443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fld id="{B6F65CD8-9019-4037-BDB8-24CAB540A37D}" type="datetime1">
              <a:rPr lang="ja-JP" altLang="en-US"/>
              <a:pPr>
                <a:defRPr/>
              </a:pPr>
              <a:t>2015/2/12</a:t>
            </a:fld>
            <a:endParaRPr lang="en-US" altLang="ja-JP"/>
          </a:p>
        </p:txBody>
      </p:sp>
      <p:sp>
        <p:nvSpPr>
          <p:cNvPr id="4" name="Rectangle 6"/>
          <p:cNvSpPr>
            <a:spLocks noGrp="1" noChangeArrowheads="1"/>
          </p:cNvSpPr>
          <p:nvPr>
            <p:ph type="sldNum" sz="quarter" idx="11"/>
          </p:nvPr>
        </p:nvSpPr>
        <p:spPr/>
        <p:txBody>
          <a:bodyPr/>
          <a:lstStyle>
            <a:lvl1pPr>
              <a:defRPr>
                <a:latin typeface="Arial" pitchFamily="34" charset="0"/>
                <a:ea typeface="ＭＳ Ｐゴシック" pitchFamily="50" charset="-128"/>
              </a:defRPr>
            </a:lvl1pPr>
          </a:lstStyle>
          <a:p>
            <a:pPr>
              <a:defRPr/>
            </a:pPr>
            <a:fld id="{D374A357-DC12-4288-BC1A-EA3AFDA5D26E}" type="slidenum">
              <a:rPr lang="en-US" altLang="ja-JP"/>
              <a:pPr>
                <a:defRPr/>
              </a:pPr>
              <a:t>‹#›</a:t>
            </a:fld>
            <a:endParaRPr lang="en-US" altLang="ja-JP"/>
          </a:p>
        </p:txBody>
      </p:sp>
    </p:spTree>
    <p:extLst>
      <p:ext uri="{BB962C8B-B14F-4D97-AF65-F5344CB8AC3E}">
        <p14:creationId xmlns:p14="http://schemas.microsoft.com/office/powerpoint/2010/main" val="51846278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4464A00-D0F6-48AA-8409-6329D3B5FA3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963095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F32FACD-6E9D-4C6D-B827-2ED05D954F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3917419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15EEA195-444D-4644-B7F4-EF0C3B82D75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384685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B357187-753F-401A-93DD-A114723E590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6232065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E44BC699-7E7D-4299-BB1D-F03540BA501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3110440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BBF796A-E2B5-432A-A9D8-7F634BCA1EC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3712333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392F44A6-BCD9-4AF5-BFF8-78AD47735EB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3192802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3286475-434F-4E0B-974D-27D517F5AF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2195013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742950" y="609600"/>
            <a:ext cx="6162675"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4A228B7-D788-4AC9-B160-CE3051492A3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5542274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120D864-97FC-45C3-B398-48028AB4769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29309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fld id="{EB030073-1C13-4FC4-8A6E-09B5BC46646C}" type="datetime1">
              <a:rPr lang="ja-JP" altLang="en-US"/>
              <a:pPr>
                <a:defRPr/>
              </a:pPr>
              <a:t>2015/2/12</a:t>
            </a:fld>
            <a:endParaRPr lang="en-US" altLang="ja-JP"/>
          </a:p>
        </p:txBody>
      </p:sp>
      <p:sp>
        <p:nvSpPr>
          <p:cNvPr id="3" name="Rectangle 6"/>
          <p:cNvSpPr>
            <a:spLocks noGrp="1" noChangeArrowheads="1"/>
          </p:cNvSpPr>
          <p:nvPr>
            <p:ph type="sldNum" sz="quarter" idx="11"/>
          </p:nvPr>
        </p:nvSpPr>
        <p:spPr/>
        <p:txBody>
          <a:bodyPr/>
          <a:lstStyle>
            <a:lvl1pPr>
              <a:defRPr>
                <a:latin typeface="Arial" pitchFamily="34" charset="0"/>
                <a:ea typeface="ＭＳ Ｐゴシック" pitchFamily="50" charset="-128"/>
              </a:defRPr>
            </a:lvl1pPr>
          </a:lstStyle>
          <a:p>
            <a:pPr>
              <a:defRPr/>
            </a:pPr>
            <a:fld id="{EF33778A-7D39-4697-8FBB-04E59195F65D}" type="slidenum">
              <a:rPr lang="en-US" altLang="ja-JP"/>
              <a:pPr>
                <a:defRPr/>
              </a:pPr>
              <a:t>‹#›</a:t>
            </a:fld>
            <a:endParaRPr lang="en-US" altLang="ja-JP"/>
          </a:p>
        </p:txBody>
      </p:sp>
    </p:spTree>
    <p:extLst>
      <p:ext uri="{BB962C8B-B14F-4D97-AF65-F5344CB8AC3E}">
        <p14:creationId xmlns:p14="http://schemas.microsoft.com/office/powerpoint/2010/main" val="21117044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A924BA6-01FA-4C1A-9D77-2D815C0C032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8661666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4464A00-D0F6-48AA-8409-6329D3B5FA3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0357642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F32FACD-6E9D-4C6D-B827-2ED05D954F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6279054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15EEA195-444D-4644-B7F4-EF0C3B82D75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7965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B357187-753F-401A-93DD-A114723E590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6636471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E44BC699-7E7D-4299-BB1D-F03540BA501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059229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BBF796A-E2B5-432A-A9D8-7F634BCA1EC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3063702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392F44A6-BCD9-4AF5-BFF8-78AD47735EB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1299403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3286475-434F-4E0B-974D-27D517F5AF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9235207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742950" y="609600"/>
            <a:ext cx="6162675"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4A228B7-D788-4AC9-B160-CE3051492A3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58977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499" y="27316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8" y="1435104"/>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fld id="{ED9DE078-4056-4C2C-9D1C-A6236BD42F79}" type="datetime1">
              <a:rPr lang="ja-JP" altLang="en-US"/>
              <a:pPr>
                <a:defRPr/>
              </a:pPr>
              <a:t>2015/2/12</a:t>
            </a:fld>
            <a:endParaRPr lang="en-US" altLang="ja-JP"/>
          </a:p>
        </p:txBody>
      </p:sp>
      <p:sp>
        <p:nvSpPr>
          <p:cNvPr id="6" name="Rectangle 6"/>
          <p:cNvSpPr>
            <a:spLocks noGrp="1" noChangeArrowheads="1"/>
          </p:cNvSpPr>
          <p:nvPr>
            <p:ph type="sldNum" sz="quarter" idx="11"/>
          </p:nvPr>
        </p:nvSpPr>
        <p:spPr/>
        <p:txBody>
          <a:bodyPr/>
          <a:lstStyle>
            <a:lvl1pPr>
              <a:defRPr>
                <a:latin typeface="Arial" pitchFamily="34" charset="0"/>
                <a:ea typeface="ＭＳ Ｐゴシック" pitchFamily="50" charset="-128"/>
              </a:defRPr>
            </a:lvl1pPr>
          </a:lstStyle>
          <a:p>
            <a:pPr>
              <a:defRPr/>
            </a:pPr>
            <a:fld id="{073CD6C0-67B2-4444-A6CA-B3F705F0A123}" type="slidenum">
              <a:rPr lang="en-US" altLang="ja-JP"/>
              <a:pPr>
                <a:defRPr/>
              </a:pPr>
              <a:t>‹#›</a:t>
            </a:fld>
            <a:endParaRPr lang="en-US" altLang="ja-JP"/>
          </a:p>
        </p:txBody>
      </p:sp>
    </p:spTree>
    <p:extLst>
      <p:ext uri="{BB962C8B-B14F-4D97-AF65-F5344CB8AC3E}">
        <p14:creationId xmlns:p14="http://schemas.microsoft.com/office/powerpoint/2010/main" val="269423331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120D864-97FC-45C3-B398-48028AB4769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7732824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A924BA6-01FA-4C1A-9D77-2D815C0C032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2463773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4464A00-D0F6-48AA-8409-6329D3B5FA3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2235015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F32FACD-6E9D-4C6D-B827-2ED05D954F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9319525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15EEA195-444D-4644-B7F4-EF0C3B82D75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2218337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B357187-753F-401A-93DD-A114723E590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9640935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E44BC699-7E7D-4299-BB1D-F03540BA501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8433592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BBF796A-E2B5-432A-A9D8-7F634BCA1EC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309412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392F44A6-BCD9-4AF5-BFF8-78AD47735EB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1695828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3286475-434F-4E0B-974D-27D517F5AF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48439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1"/>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513"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fld id="{EBEA690C-D504-482B-8D15-BA3F3D1EE3F2}" type="datetime1">
              <a:rPr lang="ja-JP" altLang="en-US"/>
              <a:pPr>
                <a:defRPr/>
              </a:pPr>
              <a:t>2015/2/12</a:t>
            </a:fld>
            <a:endParaRPr lang="en-US" altLang="ja-JP"/>
          </a:p>
        </p:txBody>
      </p:sp>
      <p:sp>
        <p:nvSpPr>
          <p:cNvPr id="6" name="Rectangle 6"/>
          <p:cNvSpPr>
            <a:spLocks noGrp="1" noChangeArrowheads="1"/>
          </p:cNvSpPr>
          <p:nvPr>
            <p:ph type="sldNum" sz="quarter" idx="11"/>
          </p:nvPr>
        </p:nvSpPr>
        <p:spPr/>
        <p:txBody>
          <a:bodyPr/>
          <a:lstStyle>
            <a:lvl1pPr>
              <a:defRPr>
                <a:latin typeface="Arial" pitchFamily="34" charset="0"/>
                <a:ea typeface="ＭＳ Ｐゴシック" pitchFamily="50" charset="-128"/>
              </a:defRPr>
            </a:lvl1pPr>
          </a:lstStyle>
          <a:p>
            <a:pPr>
              <a:defRPr/>
            </a:pPr>
            <a:fld id="{66D3DD2C-5680-48CD-94A2-2482D5C4F23D}" type="slidenum">
              <a:rPr lang="en-US" altLang="ja-JP"/>
              <a:pPr>
                <a:defRPr/>
              </a:pPr>
              <a:t>‹#›</a:t>
            </a:fld>
            <a:endParaRPr lang="en-US" altLang="ja-JP"/>
          </a:p>
        </p:txBody>
      </p:sp>
    </p:spTree>
    <p:extLst>
      <p:ext uri="{BB962C8B-B14F-4D97-AF65-F5344CB8AC3E}">
        <p14:creationId xmlns:p14="http://schemas.microsoft.com/office/powerpoint/2010/main" val="165654716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742950" y="609600"/>
            <a:ext cx="6162675"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4A228B7-D788-4AC9-B160-CE3051492A3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6571121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lIns="67245" rIns="67245">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extLst>
      <p:ext uri="{BB962C8B-B14F-4D97-AF65-F5344CB8AC3E}">
        <p14:creationId xmlns:p14="http://schemas.microsoft.com/office/powerpoint/2010/main" val="1705341635"/>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ln/>
        </p:spPr>
        <p:txBody>
          <a:bodyPr/>
          <a:lstStyle>
            <a:lvl1pPr>
              <a:defRPr>
                <a:solidFill>
                  <a:schemeClr val="bg2"/>
                </a:solidFill>
              </a:defRPr>
            </a:lvl1pPr>
          </a:lstStyle>
          <a:p>
            <a:pPr>
              <a:defRPr/>
            </a:pPr>
            <a:fld id="{4980A700-4276-4BF2-B4B1-304141AFFF1B}" type="slidenum">
              <a:rPr lang="ja-JP" altLang="en-US" smtClean="0">
                <a:solidFill>
                  <a:prstClr val="black"/>
                </a:solidFill>
              </a:rPr>
              <a:pPr>
                <a:defRPr/>
              </a:pPr>
              <a:t>‹#›</a:t>
            </a:fld>
            <a:endParaRPr lang="en-US" altLang="ja-JP" dirty="0">
              <a:solidFill>
                <a:prstClr val="black"/>
              </a:solidFill>
            </a:endParaRPr>
          </a:p>
        </p:txBody>
      </p:sp>
      <p:sp>
        <p:nvSpPr>
          <p:cNvPr id="5"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6" name="Rectangle 4"/>
          <p:cNvSpPr>
            <a:spLocks noGrp="1" noChangeArrowheads="1"/>
          </p:cNvSpPr>
          <p:nvPr>
            <p:ph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Tree>
    <p:extLst>
      <p:ext uri="{BB962C8B-B14F-4D97-AF65-F5344CB8AC3E}">
        <p14:creationId xmlns:p14="http://schemas.microsoft.com/office/powerpoint/2010/main" val="3671478100"/>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正方形/長方形 4"/>
          <p:cNvSpPr/>
          <p:nvPr userDrawn="1"/>
        </p:nvSpPr>
        <p:spPr bwMode="auto">
          <a:xfrm>
            <a:off x="0" y="0"/>
            <a:ext cx="9906000" cy="1128713"/>
          </a:xfrm>
          <a:prstGeom prst="rect">
            <a:avLst/>
          </a:prstGeom>
          <a:solidFill>
            <a:srgbClr val="FFFFFF"/>
          </a:solidFill>
          <a:ln w="38100" cap="sq" cmpd="sng" algn="ctr">
            <a:solidFill>
              <a:schemeClr val="tx1"/>
            </a:solid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メイリオ" panose="020B0604030504040204" pitchFamily="50" charset="-128"/>
              <a:ea typeface="メイリオ" panose="020B0604030504040204" pitchFamily="50" charset="-128"/>
            </a:endParaRPr>
          </a:p>
        </p:txBody>
      </p:sp>
      <p:sp>
        <p:nvSpPr>
          <p:cNvPr id="5" name="正方形/長方形 10"/>
          <p:cNvSpPr/>
          <p:nvPr userDrawn="1"/>
        </p:nvSpPr>
        <p:spPr bwMode="auto">
          <a:xfrm>
            <a:off x="1752600" y="2198688"/>
            <a:ext cx="153988" cy="3744912"/>
          </a:xfrm>
          <a:prstGeom prst="rect">
            <a:avLst/>
          </a:prstGeom>
          <a:solidFill>
            <a:srgbClr val="00B0F0"/>
          </a:solidFill>
          <a:ln w="38100" cap="sq" cmpd="sng" algn="ctr">
            <a:no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solidFill>
                <a:latin typeface="メイリオ" panose="020B0604030504040204" pitchFamily="50" charset="-128"/>
                <a:ea typeface="メイリオ" panose="020B0604030504040204" pitchFamily="50" charset="-128"/>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6" name="Rectangle 5"/>
          <p:cNvSpPr>
            <a:spLocks noGrp="1" noChangeArrowheads="1"/>
          </p:cNvSpPr>
          <p:nvPr>
            <p:ph type="sldNum" sz="quarter" idx="10"/>
          </p:nvPr>
        </p:nvSpPr>
        <p:spPr/>
        <p:txBody>
          <a:bodyPr/>
          <a:lstStyle>
            <a:lvl1pPr>
              <a:defRPr/>
            </a:lvl1pPr>
          </a:lstStyle>
          <a:p>
            <a:pPr>
              <a:defRPr/>
            </a:pPr>
            <a:fld id="{074665F2-2209-4B01-8BF2-AE8C2F5438F0}"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207906922"/>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351414" y="1322775"/>
            <a:ext cx="4515242"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FF1C98A9-17F2-4D0E-A772-34AA2EDD346E}" type="slidenum">
              <a:rPr lang="ja-JP" altLang="en-US">
                <a:solidFill>
                  <a:prstClr val="black"/>
                </a:solidFill>
              </a:rPr>
              <a:pPr>
                <a:defRPr/>
              </a:pPr>
              <a:t>‹#›</a:t>
            </a:fld>
            <a:endParaRPr lang="en-US" altLang="ja-JP">
              <a:solidFill>
                <a:prstClr val="black"/>
              </a:solidFill>
            </a:endParaRPr>
          </a:p>
        </p:txBody>
      </p:sp>
      <p:sp>
        <p:nvSpPr>
          <p:cNvPr id="6" name="タイトル 5"/>
          <p:cNvSpPr>
            <a:spLocks noGrp="1"/>
          </p:cNvSpPr>
          <p:nvPr>
            <p:ph type="title"/>
          </p:nvPr>
        </p:nvSpPr>
        <p:spPr/>
        <p:txBody>
          <a:bodyPr/>
          <a:lstStyle>
            <a:lvl1pPr>
              <a:defRPr>
                <a:solidFill>
                  <a:schemeClr val="bg2"/>
                </a:solidFill>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1658209292"/>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n"/>
              <a:defRPr sz="1800">
                <a:solidFill>
                  <a:schemeClr val="bg2"/>
                </a:solidFill>
              </a:defRPr>
            </a:lvl2pPr>
            <a:lvl3pPr marL="622300" indent="-88900">
              <a:buClr>
                <a:srgbClr val="00B0F0"/>
              </a:buClr>
              <a:buFont typeface="Wingdings" panose="05000000000000000000" pitchFamily="2" charset="2"/>
              <a:buChar char="n"/>
              <a:defRPr sz="1500">
                <a:solidFill>
                  <a:schemeClr val="bg2"/>
                </a:solidFill>
              </a:defRPr>
            </a:lvl3pPr>
            <a:lvl4pPr marL="923925" indent="-200025">
              <a:buClr>
                <a:srgbClr val="00B0F0"/>
              </a:buClr>
              <a:buFont typeface="Wingdings" panose="05000000000000000000" pitchFamily="2" charset="2"/>
              <a:buChar char="n"/>
              <a:defRPr sz="1300">
                <a:solidFill>
                  <a:schemeClr val="bg2"/>
                </a:solidFill>
              </a:defRPr>
            </a:lvl4pPr>
            <a:lvl5pPr marL="1274763" indent="-285750">
              <a:buClr>
                <a:srgbClr val="00B0F0"/>
              </a:buClr>
              <a:buFont typeface="Wingdings" panose="05000000000000000000" pitchFamily="2" charset="2"/>
              <a:buChar char="n"/>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3810001"/>
            <a:ext cx="9182040" cy="2601128"/>
          </a:xfrm>
        </p:spPr>
        <p:txBody>
          <a:bodyPr/>
          <a:lstStyle>
            <a:lvl1pPr>
              <a:defRPr sz="2100">
                <a:solidFill>
                  <a:schemeClr val="bg2"/>
                </a:solidFill>
              </a:defRPr>
            </a:lvl1pPr>
            <a:lvl2pPr>
              <a:defRPr sz="1800">
                <a:solidFill>
                  <a:schemeClr val="bg2"/>
                </a:solidFill>
              </a:defRPr>
            </a:lvl2pPr>
            <a:lvl3pPr>
              <a:defRPr sz="1500">
                <a:solidFill>
                  <a:schemeClr val="bg2"/>
                </a:solidFill>
              </a:defRPr>
            </a:lvl3pPr>
            <a:lvl4pPr>
              <a:defRPr sz="1300">
                <a:solidFill>
                  <a:schemeClr val="bg2"/>
                </a:solidFill>
              </a:defRPr>
            </a:lvl4pPr>
            <a:lvl5pP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34DCBCC2-2166-4878-852B-7BE6069CD057}"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087901272"/>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322775"/>
            <a:ext cx="9183247" cy="1196877"/>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2733616"/>
            <a:ext cx="9182040" cy="3677511"/>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A449B4A0-48DD-4EF6-9554-9F68404F7DA9}"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188240734"/>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Rectangle 5"/>
          <p:cNvSpPr>
            <a:spLocks noGrp="1" noChangeArrowheads="1"/>
          </p:cNvSpPr>
          <p:nvPr>
            <p:ph type="sldNum" sz="quarter" idx="10"/>
          </p:nvPr>
        </p:nvSpPr>
        <p:spPr>
          <a:ln/>
        </p:spPr>
        <p:txBody>
          <a:bodyPr/>
          <a:lstStyle>
            <a:lvl1pPr>
              <a:defRPr/>
            </a:lvl1pPr>
          </a:lstStyle>
          <a:p>
            <a:pPr>
              <a:defRPr/>
            </a:pPr>
            <a:fld id="{E63AB69E-A537-46C0-9C6B-D118EFA96729}"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206394719"/>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FF35BEF-8ED2-4AE6-A337-60CCAE266A49}"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562538388"/>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51414" y="1272626"/>
            <a:ext cx="4515242" cy="5138501"/>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quarter" idx="2"/>
          </p:nvPr>
        </p:nvSpPr>
        <p:spPr>
          <a:xfrm>
            <a:off x="4982586" y="1272626"/>
            <a:ext cx="4515243" cy="2457263"/>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Wingdings" panose="05000000000000000000" pitchFamily="2" charset="2"/>
              <a:buChar char="n"/>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コンテンツ プレースホルダ 4"/>
          <p:cNvSpPr>
            <a:spLocks noGrp="1"/>
          </p:cNvSpPr>
          <p:nvPr>
            <p:ph sz="quarter" idx="3"/>
          </p:nvPr>
        </p:nvSpPr>
        <p:spPr>
          <a:xfrm>
            <a:off x="4982586" y="3930482"/>
            <a:ext cx="4515243" cy="2480645"/>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Rectangle 5"/>
          <p:cNvSpPr>
            <a:spLocks noGrp="1" noChangeArrowheads="1"/>
          </p:cNvSpPr>
          <p:nvPr>
            <p:ph type="sldNum" sz="quarter" idx="10"/>
          </p:nvPr>
        </p:nvSpPr>
        <p:spPr>
          <a:ln/>
        </p:spPr>
        <p:txBody>
          <a:bodyPr/>
          <a:lstStyle>
            <a:lvl1pPr>
              <a:defRPr/>
            </a:lvl1pPr>
          </a:lstStyle>
          <a:p>
            <a:pPr>
              <a:defRPr/>
            </a:pPr>
            <a:fld id="{A46E3206-7F01-490E-961F-610C0093D918}" type="slidenum">
              <a:rPr lang="ja-JP" altLang="en-US">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97731897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fld id="{B71F7AF3-C428-4EDA-9CB5-B80FDF4560D1}" type="datetime1">
              <a:rPr lang="ja-JP" altLang="en-US"/>
              <a:pPr>
                <a:defRPr/>
              </a:pPr>
              <a:t>2015/2/12</a:t>
            </a:fld>
            <a:endParaRPr lang="en-US" altLang="ja-JP"/>
          </a:p>
        </p:txBody>
      </p:sp>
      <p:sp>
        <p:nvSpPr>
          <p:cNvPr id="5" name="Rectangle 6"/>
          <p:cNvSpPr>
            <a:spLocks noGrp="1" noChangeArrowheads="1"/>
          </p:cNvSpPr>
          <p:nvPr>
            <p:ph type="sldNum" sz="quarter" idx="11"/>
          </p:nvPr>
        </p:nvSpPr>
        <p:spPr/>
        <p:txBody>
          <a:bodyPr/>
          <a:lstStyle>
            <a:lvl1pPr>
              <a:defRPr>
                <a:latin typeface="Arial" pitchFamily="34" charset="0"/>
                <a:ea typeface="ＭＳ Ｐゴシック" pitchFamily="50" charset="-128"/>
              </a:defRPr>
            </a:lvl1pPr>
          </a:lstStyle>
          <a:p>
            <a:pPr>
              <a:defRPr/>
            </a:pPr>
            <a:fld id="{0A257FE8-CBBD-4102-A61A-D743CA2FF8C1}" type="slidenum">
              <a:rPr lang="en-US" altLang="ja-JP"/>
              <a:pPr>
                <a:defRPr/>
              </a:pPr>
              <a:t>‹#›</a:t>
            </a:fld>
            <a:endParaRPr lang="en-US" altLang="ja-JP"/>
          </a:p>
        </p:txBody>
      </p:sp>
    </p:spTree>
    <p:extLst>
      <p:ext uri="{BB962C8B-B14F-4D97-AF65-F5344CB8AC3E}">
        <p14:creationId xmlns:p14="http://schemas.microsoft.com/office/powerpoint/2010/main" val="280417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9" y="609600"/>
            <a:ext cx="2105025"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743015" y="609600"/>
            <a:ext cx="6162675"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fld id="{C0B97F17-38D4-4BD3-87D1-3C78DA9A7AF0}" type="datetime1">
              <a:rPr lang="ja-JP" altLang="en-US"/>
              <a:pPr>
                <a:defRPr/>
              </a:pPr>
              <a:t>2015/2/12</a:t>
            </a:fld>
            <a:endParaRPr lang="en-US" altLang="ja-JP"/>
          </a:p>
        </p:txBody>
      </p:sp>
      <p:sp>
        <p:nvSpPr>
          <p:cNvPr id="5" name="Rectangle 6"/>
          <p:cNvSpPr>
            <a:spLocks noGrp="1" noChangeArrowheads="1"/>
          </p:cNvSpPr>
          <p:nvPr>
            <p:ph type="sldNum" sz="quarter" idx="11"/>
          </p:nvPr>
        </p:nvSpPr>
        <p:spPr/>
        <p:txBody>
          <a:bodyPr/>
          <a:lstStyle>
            <a:lvl1pPr>
              <a:defRPr>
                <a:latin typeface="Arial" pitchFamily="34" charset="0"/>
                <a:ea typeface="ＭＳ Ｐゴシック" pitchFamily="50" charset="-128"/>
              </a:defRPr>
            </a:lvl1pPr>
          </a:lstStyle>
          <a:p>
            <a:pPr>
              <a:defRPr/>
            </a:pPr>
            <a:fld id="{B8408926-E597-4B0C-B08E-FFA8DB33529C}" type="slidenum">
              <a:rPr lang="en-US" altLang="ja-JP"/>
              <a:pPr>
                <a:defRPr/>
              </a:pPr>
              <a:t>‹#›</a:t>
            </a:fld>
            <a:endParaRPr lang="en-US" altLang="ja-JP"/>
          </a:p>
        </p:txBody>
      </p:sp>
    </p:spTree>
    <p:extLst>
      <p:ext uri="{BB962C8B-B14F-4D97-AF65-F5344CB8AC3E}">
        <p14:creationId xmlns:p14="http://schemas.microsoft.com/office/powerpoint/2010/main" val="215432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6"/>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308"/>
            <a:ext cx="6934200" cy="175260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atin typeface="Arial" pitchFamily="34" charset="0"/>
                <a:ea typeface="ＭＳ Ｐゴシック" pitchFamily="50" charset="-128"/>
              </a:defRPr>
            </a:lvl1pPr>
          </a:lstStyle>
          <a:p>
            <a:pPr>
              <a:defRPr/>
            </a:pPr>
            <a:fld id="{9CE9D577-6075-42CC-897F-495A513CE8F6}" type="datetime1">
              <a:rPr lang="ja-JP" altLang="en-US"/>
              <a:pPr>
                <a:defRPr/>
              </a:pPr>
              <a:t>2015/2/12</a:t>
            </a:fld>
            <a:endParaRPr lang="en-US" altLang="ja-JP"/>
          </a:p>
        </p:txBody>
      </p:sp>
      <p:sp>
        <p:nvSpPr>
          <p:cNvPr id="5" name="フッター プレースホルダー 4"/>
          <p:cNvSpPr>
            <a:spLocks noGrp="1"/>
          </p:cNvSpPr>
          <p:nvPr>
            <p:ph type="ftr" sz="quarter" idx="11"/>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atin typeface="Arial" pitchFamily="34" charset="0"/>
                <a:ea typeface="ＭＳ Ｐゴシック" pitchFamily="50" charset="-128"/>
              </a:defRPr>
            </a:lvl1pPr>
          </a:lstStyle>
          <a:p>
            <a:pPr>
              <a:defRPr/>
            </a:pPr>
            <a:fld id="{469499A7-019C-487A-ABD0-E99231B0DCA9}" type="slidenum">
              <a:rPr lang="en-US" altLang="ja-JP"/>
              <a:pPr>
                <a:defRPr/>
              </a:pPr>
              <a:t>‹#›</a:t>
            </a:fld>
            <a:endParaRPr lang="en-US" altLang="ja-JP"/>
          </a:p>
        </p:txBody>
      </p:sp>
    </p:spTree>
    <p:extLst>
      <p:ext uri="{BB962C8B-B14F-4D97-AF65-F5344CB8AC3E}">
        <p14:creationId xmlns:p14="http://schemas.microsoft.com/office/powerpoint/2010/main" val="1369763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atin typeface="Arial" pitchFamily="34" charset="0"/>
                <a:ea typeface="ＭＳ Ｐゴシック" pitchFamily="50" charset="-128"/>
              </a:defRPr>
            </a:lvl1pPr>
          </a:lstStyle>
          <a:p>
            <a:pPr>
              <a:defRPr/>
            </a:pPr>
            <a:fld id="{0819590A-C4E2-4A33-B01A-22635E7EF167}" type="datetime1">
              <a:rPr lang="ja-JP" altLang="en-US"/>
              <a:pPr>
                <a:defRPr/>
              </a:pPr>
              <a:t>2015/2/12</a:t>
            </a:fld>
            <a:endParaRPr lang="en-US" altLang="ja-JP"/>
          </a:p>
        </p:txBody>
      </p:sp>
      <p:sp>
        <p:nvSpPr>
          <p:cNvPr id="5" name="フッター プレースホルダー 4"/>
          <p:cNvSpPr>
            <a:spLocks noGrp="1"/>
          </p:cNvSpPr>
          <p:nvPr>
            <p:ph type="ftr" sz="quarter" idx="11"/>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atin typeface="Arial" pitchFamily="34" charset="0"/>
                <a:ea typeface="ＭＳ Ｐゴシック" pitchFamily="50" charset="-128"/>
              </a:defRPr>
            </a:lvl1pPr>
          </a:lstStyle>
          <a:p>
            <a:pPr>
              <a:defRPr/>
            </a:pPr>
            <a:fld id="{C4A7A191-F932-4813-9A52-C8E09347340D}" type="slidenum">
              <a:rPr lang="en-US" altLang="ja-JP"/>
              <a:pPr>
                <a:defRPr/>
              </a:pPr>
              <a:t>‹#›</a:t>
            </a:fld>
            <a:endParaRPr lang="en-US" altLang="ja-JP"/>
          </a:p>
        </p:txBody>
      </p:sp>
    </p:spTree>
    <p:extLst>
      <p:ext uri="{BB962C8B-B14F-4D97-AF65-F5344CB8AC3E}">
        <p14:creationId xmlns:p14="http://schemas.microsoft.com/office/powerpoint/2010/main" val="1436119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12"/>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atin typeface="Arial" pitchFamily="34" charset="0"/>
                <a:ea typeface="ＭＳ Ｐゴシック" pitchFamily="50" charset="-128"/>
              </a:defRPr>
            </a:lvl1pPr>
          </a:lstStyle>
          <a:p>
            <a:pPr>
              <a:defRPr/>
            </a:pPr>
            <a:fld id="{DF3C4E46-AD65-436C-9CE2-88D864886273}" type="datetime1">
              <a:rPr lang="ja-JP" altLang="en-US"/>
              <a:pPr>
                <a:defRPr/>
              </a:pPr>
              <a:t>2015/2/12</a:t>
            </a:fld>
            <a:endParaRPr lang="en-US" altLang="ja-JP"/>
          </a:p>
        </p:txBody>
      </p:sp>
      <p:sp>
        <p:nvSpPr>
          <p:cNvPr id="5" name="フッター プレースホルダー 4"/>
          <p:cNvSpPr>
            <a:spLocks noGrp="1"/>
          </p:cNvSpPr>
          <p:nvPr>
            <p:ph type="ftr" sz="quarter" idx="11"/>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atin typeface="Arial" pitchFamily="34" charset="0"/>
                <a:ea typeface="ＭＳ Ｐゴシック" pitchFamily="50" charset="-128"/>
              </a:defRPr>
            </a:lvl1pPr>
          </a:lstStyle>
          <a:p>
            <a:pPr>
              <a:defRPr/>
            </a:pPr>
            <a:fld id="{FA01395D-676C-48DD-B570-77EBCFFA7BB3}" type="slidenum">
              <a:rPr lang="en-US" altLang="ja-JP"/>
              <a:pPr>
                <a:defRPr/>
              </a:pPr>
              <a:t>‹#›</a:t>
            </a:fld>
            <a:endParaRPr lang="en-US" altLang="ja-JP"/>
          </a:p>
        </p:txBody>
      </p:sp>
    </p:spTree>
    <p:extLst>
      <p:ext uri="{BB962C8B-B14F-4D97-AF65-F5344CB8AC3E}">
        <p14:creationId xmlns:p14="http://schemas.microsoft.com/office/powerpoint/2010/main" val="2968462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36579"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448304"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atin typeface="Arial" pitchFamily="34" charset="0"/>
                <a:ea typeface="ＭＳ Ｐゴシック" pitchFamily="50" charset="-128"/>
              </a:defRPr>
            </a:lvl1pPr>
          </a:lstStyle>
          <a:p>
            <a:pPr>
              <a:defRPr/>
            </a:pPr>
            <a:fld id="{D8CF0970-79E6-48A8-9126-79070EA34B57}" type="datetime1">
              <a:rPr lang="ja-JP" altLang="en-US"/>
              <a:pPr>
                <a:defRPr/>
              </a:pPr>
              <a:t>2015/2/12</a:t>
            </a:fld>
            <a:endParaRPr lang="en-US" altLang="ja-JP"/>
          </a:p>
        </p:txBody>
      </p:sp>
      <p:sp>
        <p:nvSpPr>
          <p:cNvPr id="6" name="フッター プレースホルダー 4"/>
          <p:cNvSpPr>
            <a:spLocks noGrp="1"/>
          </p:cNvSpPr>
          <p:nvPr>
            <p:ph type="ftr" sz="quarter" idx="11"/>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atin typeface="Arial" pitchFamily="34" charset="0"/>
                <a:ea typeface="ＭＳ Ｐゴシック" pitchFamily="50" charset="-128"/>
              </a:defRPr>
            </a:lvl1pPr>
          </a:lstStyle>
          <a:p>
            <a:pPr>
              <a:defRPr/>
            </a:pPr>
            <a:fld id="{A931FD02-8049-4A97-958D-F8EFE97CA6D6}" type="slidenum">
              <a:rPr lang="en-US" altLang="ja-JP"/>
              <a:pPr>
                <a:defRPr/>
              </a:pPr>
              <a:t>‹#›</a:t>
            </a:fld>
            <a:endParaRPr lang="en-US" altLang="ja-JP"/>
          </a:p>
        </p:txBody>
      </p:sp>
    </p:spTree>
    <p:extLst>
      <p:ext uri="{BB962C8B-B14F-4D97-AF65-F5344CB8AC3E}">
        <p14:creationId xmlns:p14="http://schemas.microsoft.com/office/powerpoint/2010/main" val="1913457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635"/>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32"/>
            <a:ext cx="8420100" cy="1500187"/>
          </a:xfrm>
        </p:spPr>
        <p:txBody>
          <a:bodyPr anchor="b"/>
          <a:lstStyle>
            <a:lvl1pPr marL="0" indent="0">
              <a:buNone/>
              <a:defRPr sz="2000"/>
            </a:lvl1pPr>
            <a:lvl2pPr marL="455388" indent="0">
              <a:buNone/>
              <a:defRPr sz="1800"/>
            </a:lvl2pPr>
            <a:lvl3pPr marL="910779" indent="0">
              <a:buNone/>
              <a:defRPr sz="1600"/>
            </a:lvl3pPr>
            <a:lvl4pPr marL="1366168" indent="0">
              <a:buNone/>
              <a:defRPr sz="1400"/>
            </a:lvl4pPr>
            <a:lvl5pPr marL="1821557" indent="0">
              <a:buNone/>
              <a:defRPr sz="1400"/>
            </a:lvl5pPr>
            <a:lvl6pPr marL="2276948" indent="0">
              <a:buNone/>
              <a:defRPr sz="1400"/>
            </a:lvl6pPr>
            <a:lvl7pPr marL="2732338" indent="0">
              <a:buNone/>
              <a:defRPr sz="1400"/>
            </a:lvl7pPr>
            <a:lvl8pPr marL="3187724" indent="0">
              <a:buNone/>
              <a:defRPr sz="1400"/>
            </a:lvl8pPr>
            <a:lvl9pPr marL="3643116"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lnSpc>
                <a:spcPct val="80000"/>
              </a:lnSpc>
              <a:defRPr b="1"/>
            </a:lvl1pPr>
          </a:lstStyle>
          <a:p>
            <a:pPr>
              <a:defRPr/>
            </a:pPr>
            <a:fld id="{1CD67B65-E751-4B18-83B7-3DADD18879C5}" type="datetime1">
              <a:rPr lang="ja-JP" altLang="en-US"/>
              <a:pPr>
                <a:defRPr/>
              </a:pPr>
              <a:t>2015/2/12</a:t>
            </a:fld>
            <a:endParaRPr lang="en-US" altLang="ja-JP"/>
          </a:p>
        </p:txBody>
      </p:sp>
      <p:sp>
        <p:nvSpPr>
          <p:cNvPr id="5" name="Rectangle 5"/>
          <p:cNvSpPr>
            <a:spLocks noGrp="1" noChangeArrowheads="1"/>
          </p:cNvSpPr>
          <p:nvPr>
            <p:ph type="ftr" sz="quarter" idx="11"/>
          </p:nvPr>
        </p:nvSpPr>
        <p:spPr/>
        <p:txBody>
          <a:bodyPr/>
          <a:lstStyle>
            <a:lvl1pPr algn="l" eaLnBrk="0" hangingPunct="0">
              <a:lnSpc>
                <a:spcPct val="80000"/>
              </a:lnSpc>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lnSpc>
                <a:spcPct val="80000"/>
              </a:lnSpc>
              <a:defRPr/>
            </a:lvl1pPr>
          </a:lstStyle>
          <a:p>
            <a:pPr>
              <a:defRPr/>
            </a:pPr>
            <a:fld id="{75996C07-CCDF-47F4-BBB7-BFB9870628B7}" type="slidenum">
              <a:rPr lang="en-US" altLang="ja-JP"/>
              <a:pPr>
                <a:defRPr/>
              </a:pPr>
              <a:t>‹#›</a:t>
            </a:fld>
            <a:endParaRPr lang="en-US" altLang="ja-JP"/>
          </a:p>
        </p:txBody>
      </p:sp>
    </p:spTree>
    <p:extLst>
      <p:ext uri="{BB962C8B-B14F-4D97-AF65-F5344CB8AC3E}">
        <p14:creationId xmlns:p14="http://schemas.microsoft.com/office/powerpoint/2010/main" val="2081620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746"/>
            <a:ext cx="8915400" cy="1143001"/>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7"/>
            <a:ext cx="437687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7"/>
            <a:ext cx="437859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atin typeface="Arial" pitchFamily="34" charset="0"/>
                <a:ea typeface="ＭＳ Ｐゴシック" pitchFamily="50" charset="-128"/>
              </a:defRPr>
            </a:lvl1pPr>
          </a:lstStyle>
          <a:p>
            <a:pPr>
              <a:defRPr/>
            </a:pPr>
            <a:fld id="{5ABE47FB-A0CA-44CF-A58D-2C22BBF4DCF5}" type="datetime1">
              <a:rPr lang="ja-JP" altLang="en-US"/>
              <a:pPr>
                <a:defRPr/>
              </a:pPr>
              <a:t>2015/2/12</a:t>
            </a:fld>
            <a:endParaRPr lang="en-US" altLang="ja-JP"/>
          </a:p>
        </p:txBody>
      </p:sp>
      <p:sp>
        <p:nvSpPr>
          <p:cNvPr id="8" name="フッター プレースホルダー 4"/>
          <p:cNvSpPr>
            <a:spLocks noGrp="1"/>
          </p:cNvSpPr>
          <p:nvPr>
            <p:ph type="ftr" sz="quarter" idx="11"/>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9" name="スライド番号プレースホルダー 5"/>
          <p:cNvSpPr>
            <a:spLocks noGrp="1"/>
          </p:cNvSpPr>
          <p:nvPr>
            <p:ph type="sldNum" sz="quarter" idx="12"/>
          </p:nvPr>
        </p:nvSpPr>
        <p:spPr/>
        <p:txBody>
          <a:bodyPr/>
          <a:lstStyle>
            <a:lvl1pPr>
              <a:defRPr>
                <a:latin typeface="Arial" pitchFamily="34" charset="0"/>
                <a:ea typeface="ＭＳ Ｐゴシック" pitchFamily="50" charset="-128"/>
              </a:defRPr>
            </a:lvl1pPr>
          </a:lstStyle>
          <a:p>
            <a:pPr>
              <a:defRPr/>
            </a:pPr>
            <a:fld id="{D5AB0299-1073-4EAC-BCD4-7497DBD4035D}" type="slidenum">
              <a:rPr lang="en-US" altLang="ja-JP"/>
              <a:pPr>
                <a:defRPr/>
              </a:pPr>
              <a:t>‹#›</a:t>
            </a:fld>
            <a:endParaRPr lang="en-US" altLang="ja-JP"/>
          </a:p>
        </p:txBody>
      </p:sp>
    </p:spTree>
    <p:extLst>
      <p:ext uri="{BB962C8B-B14F-4D97-AF65-F5344CB8AC3E}">
        <p14:creationId xmlns:p14="http://schemas.microsoft.com/office/powerpoint/2010/main" val="39220205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atin typeface="Arial" pitchFamily="34" charset="0"/>
                <a:ea typeface="ＭＳ Ｐゴシック" pitchFamily="50" charset="-128"/>
              </a:defRPr>
            </a:lvl1pPr>
          </a:lstStyle>
          <a:p>
            <a:pPr>
              <a:defRPr/>
            </a:pPr>
            <a:fld id="{C373EA0F-3959-402C-8876-82FB501A8A28}" type="datetime1">
              <a:rPr lang="ja-JP" altLang="en-US"/>
              <a:pPr>
                <a:defRPr/>
              </a:pPr>
              <a:t>2015/2/12</a:t>
            </a:fld>
            <a:endParaRPr lang="en-US" altLang="ja-JP"/>
          </a:p>
        </p:txBody>
      </p:sp>
      <p:sp>
        <p:nvSpPr>
          <p:cNvPr id="4" name="フッター プレースホルダー 4"/>
          <p:cNvSpPr>
            <a:spLocks noGrp="1"/>
          </p:cNvSpPr>
          <p:nvPr>
            <p:ph type="ftr" sz="quarter" idx="11"/>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5" name="スライド番号プレースホルダー 5"/>
          <p:cNvSpPr>
            <a:spLocks noGrp="1"/>
          </p:cNvSpPr>
          <p:nvPr>
            <p:ph type="sldNum" sz="quarter" idx="12"/>
          </p:nvPr>
        </p:nvSpPr>
        <p:spPr/>
        <p:txBody>
          <a:bodyPr/>
          <a:lstStyle>
            <a:lvl1pPr>
              <a:defRPr>
                <a:latin typeface="Arial" pitchFamily="34" charset="0"/>
                <a:ea typeface="ＭＳ Ｐゴシック" pitchFamily="50" charset="-128"/>
              </a:defRPr>
            </a:lvl1pPr>
          </a:lstStyle>
          <a:p>
            <a:pPr>
              <a:defRPr/>
            </a:pPr>
            <a:fld id="{01CF1178-FAA0-416B-8A03-32088F80B157}" type="slidenum">
              <a:rPr lang="en-US" altLang="ja-JP"/>
              <a:pPr>
                <a:defRPr/>
              </a:pPr>
              <a:t>‹#›</a:t>
            </a:fld>
            <a:endParaRPr lang="en-US" altLang="ja-JP"/>
          </a:p>
        </p:txBody>
      </p:sp>
    </p:spTree>
    <p:extLst>
      <p:ext uri="{BB962C8B-B14F-4D97-AF65-F5344CB8AC3E}">
        <p14:creationId xmlns:p14="http://schemas.microsoft.com/office/powerpoint/2010/main" val="369255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atin typeface="Arial" pitchFamily="34" charset="0"/>
                <a:ea typeface="ＭＳ Ｐゴシック" pitchFamily="50" charset="-128"/>
              </a:defRPr>
            </a:lvl1pPr>
          </a:lstStyle>
          <a:p>
            <a:pPr>
              <a:defRPr/>
            </a:pPr>
            <a:fld id="{7D373E24-3AB8-43E3-B47B-4B7C70F2F0C0}" type="datetime1">
              <a:rPr lang="ja-JP" altLang="en-US"/>
              <a:pPr>
                <a:defRPr/>
              </a:pPr>
              <a:t>2015/2/12</a:t>
            </a:fld>
            <a:endParaRPr lang="en-US" altLang="ja-JP"/>
          </a:p>
        </p:txBody>
      </p:sp>
      <p:sp>
        <p:nvSpPr>
          <p:cNvPr id="3" name="フッター プレースホルダー 4"/>
          <p:cNvSpPr>
            <a:spLocks noGrp="1"/>
          </p:cNvSpPr>
          <p:nvPr>
            <p:ph type="ftr" sz="quarter" idx="11"/>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4" name="スライド番号プレースホルダー 5"/>
          <p:cNvSpPr>
            <a:spLocks noGrp="1"/>
          </p:cNvSpPr>
          <p:nvPr>
            <p:ph type="sldNum" sz="quarter" idx="12"/>
          </p:nvPr>
        </p:nvSpPr>
        <p:spPr/>
        <p:txBody>
          <a:bodyPr/>
          <a:lstStyle>
            <a:lvl1pPr>
              <a:defRPr>
                <a:latin typeface="Arial" pitchFamily="34" charset="0"/>
                <a:ea typeface="ＭＳ Ｐゴシック" pitchFamily="50" charset="-128"/>
              </a:defRPr>
            </a:lvl1pPr>
          </a:lstStyle>
          <a:p>
            <a:pPr>
              <a:defRPr/>
            </a:pPr>
            <a:fld id="{6F7BA31C-03C2-443A-B819-4F6FEE0E3D71}" type="slidenum">
              <a:rPr lang="en-US" altLang="ja-JP"/>
              <a:pPr>
                <a:defRPr/>
              </a:pPr>
              <a:t>‹#›</a:t>
            </a:fld>
            <a:endParaRPr lang="en-US" altLang="ja-JP"/>
          </a:p>
        </p:txBody>
      </p:sp>
    </p:spTree>
    <p:extLst>
      <p:ext uri="{BB962C8B-B14F-4D97-AF65-F5344CB8AC3E}">
        <p14:creationId xmlns:p14="http://schemas.microsoft.com/office/powerpoint/2010/main" val="1718556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6" y="27316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4"/>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atin typeface="Arial" pitchFamily="34" charset="0"/>
                <a:ea typeface="ＭＳ Ｐゴシック" pitchFamily="50" charset="-128"/>
              </a:defRPr>
            </a:lvl1pPr>
          </a:lstStyle>
          <a:p>
            <a:pPr>
              <a:defRPr/>
            </a:pPr>
            <a:fld id="{9CC595DB-6B12-4FD1-925E-7B2B2438E724}" type="datetime1">
              <a:rPr lang="ja-JP" altLang="en-US"/>
              <a:pPr>
                <a:defRPr/>
              </a:pPr>
              <a:t>2015/2/12</a:t>
            </a:fld>
            <a:endParaRPr lang="en-US" altLang="ja-JP"/>
          </a:p>
        </p:txBody>
      </p:sp>
      <p:sp>
        <p:nvSpPr>
          <p:cNvPr id="6" name="フッター プレースホルダー 4"/>
          <p:cNvSpPr>
            <a:spLocks noGrp="1"/>
          </p:cNvSpPr>
          <p:nvPr>
            <p:ph type="ftr" sz="quarter" idx="11"/>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atin typeface="Arial" pitchFamily="34" charset="0"/>
                <a:ea typeface="ＭＳ Ｐゴシック" pitchFamily="50" charset="-128"/>
              </a:defRPr>
            </a:lvl1pPr>
          </a:lstStyle>
          <a:p>
            <a:pPr>
              <a:defRPr/>
            </a:pPr>
            <a:fld id="{E5360B10-5573-4AEC-8E03-1D567A3E6FED}" type="slidenum">
              <a:rPr lang="en-US" altLang="ja-JP"/>
              <a:pPr>
                <a:defRPr/>
              </a:pPr>
              <a:t>‹#›</a:t>
            </a:fld>
            <a:endParaRPr lang="en-US" altLang="ja-JP"/>
          </a:p>
        </p:txBody>
      </p:sp>
    </p:spTree>
    <p:extLst>
      <p:ext uri="{BB962C8B-B14F-4D97-AF65-F5344CB8AC3E}">
        <p14:creationId xmlns:p14="http://schemas.microsoft.com/office/powerpoint/2010/main" val="481472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1"/>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atin typeface="Arial" pitchFamily="34" charset="0"/>
                <a:ea typeface="ＭＳ Ｐゴシック" pitchFamily="50" charset="-128"/>
              </a:defRPr>
            </a:lvl1pPr>
          </a:lstStyle>
          <a:p>
            <a:pPr>
              <a:defRPr/>
            </a:pPr>
            <a:fld id="{95F7C932-52E0-4B4D-B286-638DFEB92229}" type="datetime1">
              <a:rPr lang="ja-JP" altLang="en-US"/>
              <a:pPr>
                <a:defRPr/>
              </a:pPr>
              <a:t>2015/2/12</a:t>
            </a:fld>
            <a:endParaRPr lang="en-US" altLang="ja-JP"/>
          </a:p>
        </p:txBody>
      </p:sp>
      <p:sp>
        <p:nvSpPr>
          <p:cNvPr id="6" name="フッター プレースホルダー 4"/>
          <p:cNvSpPr>
            <a:spLocks noGrp="1"/>
          </p:cNvSpPr>
          <p:nvPr>
            <p:ph type="ftr" sz="quarter" idx="11"/>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atin typeface="Arial" pitchFamily="34" charset="0"/>
                <a:ea typeface="ＭＳ Ｐゴシック" pitchFamily="50" charset="-128"/>
              </a:defRPr>
            </a:lvl1pPr>
          </a:lstStyle>
          <a:p>
            <a:pPr>
              <a:defRPr/>
            </a:pPr>
            <a:fld id="{4F548D77-9A3A-40D0-9181-BA85CC58DDEF}" type="slidenum">
              <a:rPr lang="en-US" altLang="ja-JP"/>
              <a:pPr>
                <a:defRPr/>
              </a:pPr>
              <a:t>‹#›</a:t>
            </a:fld>
            <a:endParaRPr lang="en-US" altLang="ja-JP"/>
          </a:p>
        </p:txBody>
      </p:sp>
    </p:spTree>
    <p:extLst>
      <p:ext uri="{BB962C8B-B14F-4D97-AF65-F5344CB8AC3E}">
        <p14:creationId xmlns:p14="http://schemas.microsoft.com/office/powerpoint/2010/main" val="2105173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atin typeface="Arial" pitchFamily="34" charset="0"/>
                <a:ea typeface="ＭＳ Ｐゴシック" pitchFamily="50" charset="-128"/>
              </a:defRPr>
            </a:lvl1pPr>
          </a:lstStyle>
          <a:p>
            <a:pPr>
              <a:defRPr/>
            </a:pPr>
            <a:fld id="{C6C2C801-5512-4A26-BF18-56AF1ACCC656}" type="datetime1">
              <a:rPr lang="ja-JP" altLang="en-US"/>
              <a:pPr>
                <a:defRPr/>
              </a:pPr>
              <a:t>2015/2/12</a:t>
            </a:fld>
            <a:endParaRPr lang="en-US" altLang="ja-JP"/>
          </a:p>
        </p:txBody>
      </p:sp>
      <p:sp>
        <p:nvSpPr>
          <p:cNvPr id="5" name="フッター プレースホルダー 4"/>
          <p:cNvSpPr>
            <a:spLocks noGrp="1"/>
          </p:cNvSpPr>
          <p:nvPr>
            <p:ph type="ftr" sz="quarter" idx="11"/>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atin typeface="Arial" pitchFamily="34" charset="0"/>
                <a:ea typeface="ＭＳ Ｐゴシック" pitchFamily="50" charset="-128"/>
              </a:defRPr>
            </a:lvl1pPr>
          </a:lstStyle>
          <a:p>
            <a:pPr>
              <a:defRPr/>
            </a:pPr>
            <a:fld id="{25E64853-AD8C-4706-B305-3DFD879652F5}" type="slidenum">
              <a:rPr lang="en-US" altLang="ja-JP"/>
              <a:pPr>
                <a:defRPr/>
              </a:pPr>
              <a:t>‹#›</a:t>
            </a:fld>
            <a:endParaRPr lang="en-US" altLang="ja-JP"/>
          </a:p>
        </p:txBody>
      </p:sp>
    </p:spTree>
    <p:extLst>
      <p:ext uri="{BB962C8B-B14F-4D97-AF65-F5344CB8AC3E}">
        <p14:creationId xmlns:p14="http://schemas.microsoft.com/office/powerpoint/2010/main" val="1474935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750"/>
            <a:ext cx="2414588"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536580" y="274750"/>
            <a:ext cx="7078663"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atin typeface="Arial" pitchFamily="34" charset="0"/>
                <a:ea typeface="ＭＳ Ｐゴシック" pitchFamily="50" charset="-128"/>
              </a:defRPr>
            </a:lvl1pPr>
          </a:lstStyle>
          <a:p>
            <a:pPr>
              <a:defRPr/>
            </a:pPr>
            <a:fld id="{D01AEB97-CA10-478F-A842-A02FD419D149}" type="datetime1">
              <a:rPr lang="ja-JP" altLang="en-US"/>
              <a:pPr>
                <a:defRPr/>
              </a:pPr>
              <a:t>2015/2/12</a:t>
            </a:fld>
            <a:endParaRPr lang="en-US" altLang="ja-JP"/>
          </a:p>
        </p:txBody>
      </p:sp>
      <p:sp>
        <p:nvSpPr>
          <p:cNvPr id="5" name="フッター プレースホルダー 4"/>
          <p:cNvSpPr>
            <a:spLocks noGrp="1"/>
          </p:cNvSpPr>
          <p:nvPr>
            <p:ph type="ftr" sz="quarter" idx="11"/>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atin typeface="Arial" pitchFamily="34" charset="0"/>
                <a:ea typeface="ＭＳ Ｐゴシック" pitchFamily="50" charset="-128"/>
              </a:defRPr>
            </a:lvl1pPr>
          </a:lstStyle>
          <a:p>
            <a:pPr>
              <a:defRPr/>
            </a:pPr>
            <a:fld id="{7E5DDB5B-DA33-4E7B-847E-2F90DFDC26D6}" type="slidenum">
              <a:rPr lang="en-US" altLang="ja-JP"/>
              <a:pPr>
                <a:defRPr/>
              </a:pPr>
              <a:t>‹#›</a:t>
            </a:fld>
            <a:endParaRPr lang="en-US" altLang="ja-JP"/>
          </a:p>
        </p:txBody>
      </p:sp>
    </p:spTree>
    <p:extLst>
      <p:ext uri="{BB962C8B-B14F-4D97-AF65-F5344CB8AC3E}">
        <p14:creationId xmlns:p14="http://schemas.microsoft.com/office/powerpoint/2010/main" val="40211941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344488" y="1312863"/>
            <a:ext cx="9217025" cy="2836862"/>
          </a:xfrm>
          <a:prstGeom prst="rect">
            <a:avLst/>
          </a:prstGeom>
          <a:solidFill>
            <a:srgbClr val="000099"/>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0" tIns="45715" rIns="0" bIns="45715" anchor="ctr"/>
          <a:lstStyle>
            <a:lvl1pPr eaLnBrk="0" hangingPunct="0">
              <a:defRPr kumimoji="1" sz="3600">
                <a:solidFill>
                  <a:schemeClr val="tx1"/>
                </a:solidFill>
                <a:latin typeface="Arial" charset="0"/>
                <a:ea typeface="ＭＳ Ｐゴシック" charset="-128"/>
              </a:defRPr>
            </a:lvl1pPr>
            <a:lvl2pPr marL="742950" indent="-285750" eaLnBrk="0" hangingPunct="0">
              <a:defRPr kumimoji="1" sz="3600">
                <a:solidFill>
                  <a:schemeClr val="tx1"/>
                </a:solidFill>
                <a:latin typeface="Arial" charset="0"/>
                <a:ea typeface="ＭＳ Ｐゴシック" charset="-128"/>
              </a:defRPr>
            </a:lvl2pPr>
            <a:lvl3pPr marL="1143000" indent="-228600" eaLnBrk="0" hangingPunct="0">
              <a:defRPr kumimoji="1" sz="3600">
                <a:solidFill>
                  <a:schemeClr val="tx1"/>
                </a:solidFill>
                <a:latin typeface="Arial" charset="0"/>
                <a:ea typeface="ＭＳ Ｐゴシック" charset="-128"/>
              </a:defRPr>
            </a:lvl3pPr>
            <a:lvl4pPr marL="1600200" indent="-228600" eaLnBrk="0" hangingPunct="0">
              <a:defRPr kumimoji="1" sz="3600">
                <a:solidFill>
                  <a:schemeClr val="tx1"/>
                </a:solidFill>
                <a:latin typeface="Arial" charset="0"/>
                <a:ea typeface="ＭＳ Ｐゴシック" charset="-128"/>
              </a:defRPr>
            </a:lvl4pPr>
            <a:lvl5pPr marL="2057400" indent="-228600" eaLnBrk="0" hangingPunct="0">
              <a:defRPr kumimoji="1" sz="3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600">
                <a:solidFill>
                  <a:schemeClr val="tx1"/>
                </a:solidFill>
                <a:latin typeface="Arial" charset="0"/>
                <a:ea typeface="ＭＳ Ｐゴシック" charset="-128"/>
              </a:defRPr>
            </a:lvl9pPr>
          </a:lstStyle>
          <a:p>
            <a:pPr algn="ctr">
              <a:defRPr/>
            </a:pPr>
            <a:endParaRPr lang="ja-JP" altLang="ja-JP" sz="3200" b="1" smtClean="0">
              <a:solidFill>
                <a:srgbClr val="000000"/>
              </a:solidFill>
              <a:latin typeface="HG丸ｺﾞｼｯｸM-PRO" pitchFamily="50" charset="-128"/>
              <a:ea typeface="HG丸ｺﾞｼｯｸM-PRO" pitchFamily="50" charset="-128"/>
            </a:endParaRPr>
          </a:p>
        </p:txBody>
      </p:sp>
      <p:sp>
        <p:nvSpPr>
          <p:cNvPr id="5" name="AutoShape 8"/>
          <p:cNvSpPr>
            <a:spLocks noChangeArrowheads="1"/>
          </p:cNvSpPr>
          <p:nvPr userDrawn="1"/>
        </p:nvSpPr>
        <p:spPr bwMode="auto">
          <a:xfrm>
            <a:off x="776288" y="1841500"/>
            <a:ext cx="8280400" cy="1781175"/>
          </a:xfrm>
          <a:prstGeom prst="roundRect">
            <a:avLst>
              <a:gd name="adj" fmla="val 50000"/>
            </a:avLst>
          </a:prstGeom>
          <a:solidFill>
            <a:srgbClr val="FFFFFF"/>
          </a:solidFill>
          <a:ln>
            <a:noFill/>
          </a:ln>
          <a:extLst/>
        </p:spPr>
        <p:txBody>
          <a:bodyPr lIns="0" tIns="45715" rIns="0" bIns="45715" anchor="ctr"/>
          <a:lstStyle/>
          <a:p>
            <a:pPr algn="ctr" eaLnBrk="0" hangingPunct="0">
              <a:defRPr/>
            </a:pPr>
            <a:endParaRPr lang="ja-JP" altLang="ja-JP" sz="2600" dirty="0">
              <a:solidFill>
                <a:srgbClr val="000099"/>
              </a:solidFill>
              <a:effectLst>
                <a:outerShdw blurRad="38100" dist="38100" dir="2700000" algn="tl">
                  <a:srgbClr val="C0C0C0"/>
                </a:outerShdw>
              </a:effectLst>
              <a:latin typeface="HGS創英角ｺﾞｼｯｸUB" pitchFamily="50" charset="-128"/>
              <a:ea typeface="HGS創英角ｺﾞｼｯｸUB" pitchFamily="50" charset="-128"/>
            </a:endParaRPr>
          </a:p>
        </p:txBody>
      </p:sp>
      <p:pic>
        <p:nvPicPr>
          <p:cNvPr id="6" name="Picture 7" descr="kante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3050" y="4221163"/>
            <a:ext cx="3357563"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742950" y="1988840"/>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4547954" y="4469606"/>
            <a:ext cx="5013559" cy="1752600"/>
          </a:xfrm>
        </p:spPr>
        <p:txBody>
          <a:bodyPr/>
          <a:lstStyle>
            <a:lvl1pPr marL="0" indent="0" algn="l">
              <a:buNone/>
              <a:defRPr>
                <a:solidFill>
                  <a:schemeClr val="tx1"/>
                </a:solidFill>
              </a:defRPr>
            </a:lvl1pPr>
            <a:lvl2pPr marL="457030" indent="0" algn="ctr">
              <a:buNone/>
              <a:defRPr>
                <a:solidFill>
                  <a:schemeClr val="tx1">
                    <a:tint val="75000"/>
                  </a:schemeClr>
                </a:solidFill>
              </a:defRPr>
            </a:lvl2pPr>
            <a:lvl3pPr marL="914063" indent="0" algn="ctr">
              <a:buNone/>
              <a:defRPr>
                <a:solidFill>
                  <a:schemeClr val="tx1">
                    <a:tint val="75000"/>
                  </a:schemeClr>
                </a:solidFill>
              </a:defRPr>
            </a:lvl3pPr>
            <a:lvl4pPr marL="1371093" indent="0" algn="ctr">
              <a:buNone/>
              <a:defRPr>
                <a:solidFill>
                  <a:schemeClr val="tx1">
                    <a:tint val="75000"/>
                  </a:schemeClr>
                </a:solidFill>
              </a:defRPr>
            </a:lvl4pPr>
            <a:lvl5pPr marL="1828125" indent="0" algn="ctr">
              <a:buNone/>
              <a:defRPr>
                <a:solidFill>
                  <a:schemeClr val="tx1">
                    <a:tint val="75000"/>
                  </a:schemeClr>
                </a:solidFill>
              </a:defRPr>
            </a:lvl5pPr>
            <a:lvl6pPr marL="2285156" indent="0" algn="ctr">
              <a:buNone/>
              <a:defRPr>
                <a:solidFill>
                  <a:schemeClr val="tx1">
                    <a:tint val="75000"/>
                  </a:schemeClr>
                </a:solidFill>
              </a:defRPr>
            </a:lvl6pPr>
            <a:lvl7pPr marL="2742186" indent="0" algn="ctr">
              <a:buNone/>
              <a:defRPr>
                <a:solidFill>
                  <a:schemeClr val="tx1">
                    <a:tint val="75000"/>
                  </a:schemeClr>
                </a:solidFill>
              </a:defRPr>
            </a:lvl7pPr>
            <a:lvl8pPr marL="3199218" indent="0" algn="ctr">
              <a:buNone/>
              <a:defRPr>
                <a:solidFill>
                  <a:schemeClr val="tx1">
                    <a:tint val="75000"/>
                  </a:schemeClr>
                </a:solidFill>
              </a:defRPr>
            </a:lvl8pPr>
            <a:lvl9pPr marL="3656248" indent="0" algn="ctr">
              <a:buNone/>
              <a:defRPr>
                <a:solidFill>
                  <a:schemeClr val="tx1">
                    <a:tint val="75000"/>
                  </a:schemeClr>
                </a:solidFill>
              </a:defRPr>
            </a:lvl9pPr>
          </a:lstStyle>
          <a:p>
            <a:r>
              <a:rPr lang="ja-JP" altLang="en-US" dirty="0" smtClean="0"/>
              <a:t>マスタ サブタイトルの書式設定</a:t>
            </a:r>
            <a:endParaRPr lang="ja-JP" altLang="en-US" dirty="0"/>
          </a:p>
        </p:txBody>
      </p:sp>
      <p:sp>
        <p:nvSpPr>
          <p:cNvPr id="7" name="日付プレースホルダ 3"/>
          <p:cNvSpPr>
            <a:spLocks noGrp="1"/>
          </p:cNvSpPr>
          <p:nvPr>
            <p:ph type="dt" sz="half" idx="10"/>
          </p:nvPr>
        </p:nvSpPr>
        <p:spPr>
          <a:xfrm>
            <a:off x="3175" y="6578600"/>
            <a:ext cx="2311400" cy="271463"/>
          </a:xfrm>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a:xfrm>
            <a:off x="3384550" y="6578600"/>
            <a:ext cx="3136900" cy="271463"/>
          </a:xfrm>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a:xfrm>
            <a:off x="7591425" y="6578600"/>
            <a:ext cx="2311400" cy="271463"/>
          </a:xfrm>
        </p:spPr>
        <p:txBody>
          <a:bodyPr/>
          <a:lstStyle>
            <a:lvl1pPr>
              <a:defRPr b="1"/>
            </a:lvl1pPr>
          </a:lstStyle>
          <a:p>
            <a:pPr>
              <a:defRPr/>
            </a:pPr>
            <a:fld id="{D14C3130-A753-49A7-98F4-7EE063D8BF6A}" type="slidenum">
              <a:rPr lang="ja-JP" altLang="en-US"/>
              <a:pPr>
                <a:defRPr/>
              </a:pPr>
              <a:t>‹#›</a:t>
            </a:fld>
            <a:endParaRPr lang="ja-JP" altLang="en-US"/>
          </a:p>
        </p:txBody>
      </p:sp>
    </p:spTree>
    <p:extLst>
      <p:ext uri="{BB962C8B-B14F-4D97-AF65-F5344CB8AC3E}">
        <p14:creationId xmlns:p14="http://schemas.microsoft.com/office/powerpoint/2010/main" val="3946285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485775"/>
            <a:ext cx="9906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9255"/>
            <a:ext cx="8915400" cy="565674"/>
          </a:xfrm>
        </p:spPr>
        <p:txBody>
          <a:bodyPr/>
          <a:lstStyle>
            <a:lvl1pPr>
              <a:defRPr sz="2800"/>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95300" y="638690"/>
            <a:ext cx="8915400" cy="4525963"/>
          </a:xfrm>
        </p:spPr>
        <p:txBody>
          <a:bodyPr/>
          <a:lstStyle>
            <a:lvl1pPr>
              <a:defRPr sz="2400"/>
            </a:lvl1pPr>
            <a:lvl2pPr>
              <a:defRPr sz="2000"/>
            </a:lvl2pPr>
            <a:lvl3pPr>
              <a:defRPr sz="1800"/>
            </a:lvl3pPr>
            <a:lvl4pPr>
              <a:defRPr sz="1600"/>
            </a:lvl4pPr>
            <a:lvl5pPr>
              <a:defRPr sz="16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日付プレースホルダ 3"/>
          <p:cNvSpPr>
            <a:spLocks noGrp="1"/>
          </p:cNvSpPr>
          <p:nvPr>
            <p:ph type="dt" sz="half" idx="10"/>
          </p:nvPr>
        </p:nvSpPr>
        <p:spPr>
          <a:xfrm>
            <a:off x="3175" y="6591300"/>
            <a:ext cx="2311400" cy="233363"/>
          </a:xfrm>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a:xfrm>
            <a:off x="3384550" y="6591300"/>
            <a:ext cx="3136900" cy="233363"/>
          </a:xfrm>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a:xfrm>
            <a:off x="7591425" y="6591300"/>
            <a:ext cx="2311400" cy="233363"/>
          </a:xfrm>
        </p:spPr>
        <p:txBody>
          <a:bodyPr/>
          <a:lstStyle>
            <a:lvl1pPr>
              <a:defRPr b="1"/>
            </a:lvl1pPr>
          </a:lstStyle>
          <a:p>
            <a:pPr>
              <a:defRPr/>
            </a:pPr>
            <a:fld id="{58B0DCF6-7C3B-4172-88F5-45970B821D97}" type="slidenum">
              <a:rPr lang="ja-JP" altLang="en-US"/>
              <a:pPr>
                <a:defRPr/>
              </a:pPr>
              <a:t>‹#›</a:t>
            </a:fld>
            <a:endParaRPr lang="ja-JP" altLang="en-US"/>
          </a:p>
        </p:txBody>
      </p:sp>
    </p:spTree>
    <p:extLst>
      <p:ext uri="{BB962C8B-B14F-4D97-AF65-F5344CB8AC3E}">
        <p14:creationId xmlns:p14="http://schemas.microsoft.com/office/powerpoint/2010/main" val="3349458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5094288"/>
            <a:ext cx="9906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782506" y="4406912"/>
            <a:ext cx="8420100" cy="687273"/>
          </a:xfrm>
        </p:spPr>
        <p:txBody>
          <a:bodyPr anchor="t"/>
          <a:lstStyle>
            <a:lvl1pPr algn="l">
              <a:defRPr sz="4000" b="1" cap="all"/>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1307594" y="5271985"/>
            <a:ext cx="7895011" cy="707870"/>
          </a:xfrm>
        </p:spPr>
        <p:txBody>
          <a:bodyPr/>
          <a:lstStyle>
            <a:lvl1pPr marL="0" indent="0">
              <a:buNone/>
              <a:defRPr sz="2000">
                <a:solidFill>
                  <a:schemeClr val="tx1">
                    <a:tint val="75000"/>
                  </a:schemeClr>
                </a:solidFill>
              </a:defRPr>
            </a:lvl1pPr>
            <a:lvl2pPr marL="457030" indent="0">
              <a:buNone/>
              <a:defRPr sz="1800">
                <a:solidFill>
                  <a:schemeClr val="tx1">
                    <a:tint val="75000"/>
                  </a:schemeClr>
                </a:solidFill>
              </a:defRPr>
            </a:lvl2pPr>
            <a:lvl3pPr marL="914063" indent="0">
              <a:buNone/>
              <a:defRPr sz="1600">
                <a:solidFill>
                  <a:schemeClr val="tx1">
                    <a:tint val="75000"/>
                  </a:schemeClr>
                </a:solidFill>
              </a:defRPr>
            </a:lvl3pPr>
            <a:lvl4pPr marL="1371093" indent="0">
              <a:buNone/>
              <a:defRPr sz="1400">
                <a:solidFill>
                  <a:schemeClr val="tx1">
                    <a:tint val="75000"/>
                  </a:schemeClr>
                </a:solidFill>
              </a:defRPr>
            </a:lvl4pPr>
            <a:lvl5pPr marL="1828125" indent="0">
              <a:buNone/>
              <a:defRPr sz="1400">
                <a:solidFill>
                  <a:schemeClr val="tx1">
                    <a:tint val="75000"/>
                  </a:schemeClr>
                </a:solidFill>
              </a:defRPr>
            </a:lvl5pPr>
            <a:lvl6pPr marL="2285156" indent="0">
              <a:buNone/>
              <a:defRPr sz="1400">
                <a:solidFill>
                  <a:schemeClr val="tx1">
                    <a:tint val="75000"/>
                  </a:schemeClr>
                </a:solidFill>
              </a:defRPr>
            </a:lvl6pPr>
            <a:lvl7pPr marL="2742186" indent="0">
              <a:buNone/>
              <a:defRPr sz="1400">
                <a:solidFill>
                  <a:schemeClr val="tx1">
                    <a:tint val="75000"/>
                  </a:schemeClr>
                </a:solidFill>
              </a:defRPr>
            </a:lvl7pPr>
            <a:lvl8pPr marL="3199218" indent="0">
              <a:buNone/>
              <a:defRPr sz="1400">
                <a:solidFill>
                  <a:schemeClr val="tx1">
                    <a:tint val="75000"/>
                  </a:schemeClr>
                </a:solidFill>
              </a:defRPr>
            </a:lvl8pPr>
            <a:lvl9pPr marL="3656248" indent="0">
              <a:buNone/>
              <a:defRPr sz="1400">
                <a:solidFill>
                  <a:schemeClr val="tx1">
                    <a:tint val="75000"/>
                  </a:schemeClr>
                </a:solidFill>
              </a:defRPr>
            </a:lvl9pPr>
          </a:lstStyle>
          <a:p>
            <a:pPr lvl="0"/>
            <a:r>
              <a:rPr lang="ja-JP" altLang="en-US" dirty="0" smtClean="0"/>
              <a:t>マスタ テキストの書式設定</a:t>
            </a:r>
          </a:p>
        </p:txBody>
      </p:sp>
      <p:sp>
        <p:nvSpPr>
          <p:cNvPr id="7" name="日付プレースホルダ 3"/>
          <p:cNvSpPr>
            <a:spLocks noGrp="1"/>
          </p:cNvSpPr>
          <p:nvPr>
            <p:ph type="dt" sz="half" idx="10"/>
          </p:nvPr>
        </p:nvSpPr>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b="1"/>
            </a:lvl1pPr>
          </a:lstStyle>
          <a:p>
            <a:pPr>
              <a:defRPr/>
            </a:pPr>
            <a:fld id="{D6BD10EF-33E2-4303-B3CE-39CCDC01359C}" type="slidenum">
              <a:rPr lang="ja-JP" altLang="en-US"/>
              <a:pPr>
                <a:defRPr/>
              </a:pPr>
              <a:t>‹#›</a:t>
            </a:fld>
            <a:endParaRPr lang="ja-JP" altLang="en-US"/>
          </a:p>
        </p:txBody>
      </p:sp>
    </p:spTree>
    <p:extLst>
      <p:ext uri="{BB962C8B-B14F-4D97-AF65-F5344CB8AC3E}">
        <p14:creationId xmlns:p14="http://schemas.microsoft.com/office/powerpoint/2010/main" val="397474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1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1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lnSpc>
                <a:spcPct val="80000"/>
              </a:lnSpc>
              <a:defRPr b="1"/>
            </a:lvl1pPr>
          </a:lstStyle>
          <a:p>
            <a:pPr>
              <a:defRPr/>
            </a:pPr>
            <a:fld id="{7954465F-F85A-4F7C-894D-E780A32D7F3F}" type="datetime1">
              <a:rPr lang="ja-JP" altLang="en-US"/>
              <a:pPr>
                <a:defRPr/>
              </a:pPr>
              <a:t>2015/2/12</a:t>
            </a:fld>
            <a:endParaRPr lang="en-US" altLang="ja-JP"/>
          </a:p>
        </p:txBody>
      </p:sp>
      <p:sp>
        <p:nvSpPr>
          <p:cNvPr id="6" name="Rectangle 5"/>
          <p:cNvSpPr>
            <a:spLocks noGrp="1" noChangeArrowheads="1"/>
          </p:cNvSpPr>
          <p:nvPr>
            <p:ph type="ftr" sz="quarter" idx="11"/>
          </p:nvPr>
        </p:nvSpPr>
        <p:spPr/>
        <p:txBody>
          <a:bodyPr/>
          <a:lstStyle>
            <a:lvl1pPr algn="l" eaLnBrk="0" hangingPunct="0">
              <a:lnSpc>
                <a:spcPct val="80000"/>
              </a:lnSpc>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lnSpc>
                <a:spcPct val="80000"/>
              </a:lnSpc>
              <a:defRPr/>
            </a:lvl1pPr>
          </a:lstStyle>
          <a:p>
            <a:pPr>
              <a:defRPr/>
            </a:pPr>
            <a:fld id="{5FFB1043-2BD6-45E9-AB4E-7E482F8FDDF9}" type="slidenum">
              <a:rPr lang="en-US" altLang="ja-JP"/>
              <a:pPr>
                <a:defRPr/>
              </a:pPr>
              <a:t>‹#›</a:t>
            </a:fld>
            <a:endParaRPr lang="en-US" altLang="ja-JP"/>
          </a:p>
        </p:txBody>
      </p:sp>
    </p:spTree>
    <p:extLst>
      <p:ext uri="{BB962C8B-B14F-4D97-AF65-F5344CB8AC3E}">
        <p14:creationId xmlns:p14="http://schemas.microsoft.com/office/powerpoint/2010/main" val="2716818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5" name="正方形/長方形 5"/>
          <p:cNvGrpSpPr>
            <a:grpSpLocks/>
          </p:cNvGrpSpPr>
          <p:nvPr userDrawn="1"/>
        </p:nvGrpSpPr>
        <p:grpSpPr bwMode="auto">
          <a:xfrm>
            <a:off x="0" y="485775"/>
            <a:ext cx="9906000" cy="177800"/>
            <a:chOff x="-4" y="276"/>
            <a:chExt cx="5764" cy="112"/>
          </a:xfrm>
        </p:grpSpPr>
        <p:pic>
          <p:nvPicPr>
            <p:cNvPr id="6"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19"/>
            <a:ext cx="8915400" cy="521605"/>
          </a:xfrm>
        </p:spPr>
        <p:txBody>
          <a:bodyPr/>
          <a:lstStyle>
            <a:lvl1pPr>
              <a:defRPr sz="2800"/>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7485" y="613227"/>
            <a:ext cx="4642975"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5035549" y="613227"/>
            <a:ext cx="4642975"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8" name="日付プレースホルダ 3"/>
          <p:cNvSpPr>
            <a:spLocks noGrp="1"/>
          </p:cNvSpPr>
          <p:nvPr>
            <p:ph type="dt" sz="half" idx="10"/>
          </p:nvPr>
        </p:nvSpPr>
        <p:spPr/>
        <p:txBody>
          <a:bodyPr/>
          <a:lstStyle>
            <a:lvl1pPr>
              <a:defRPr b="1"/>
            </a:lvl1pPr>
          </a:lstStyle>
          <a:p>
            <a:pPr>
              <a:defRPr/>
            </a:pPr>
            <a:endParaRPr lang="ja-JP" altLang="en-US"/>
          </a:p>
        </p:txBody>
      </p:sp>
      <p:sp>
        <p:nvSpPr>
          <p:cNvPr id="9"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10" name="スライド番号プレースホルダ 5"/>
          <p:cNvSpPr>
            <a:spLocks noGrp="1"/>
          </p:cNvSpPr>
          <p:nvPr>
            <p:ph type="sldNum" sz="quarter" idx="12"/>
          </p:nvPr>
        </p:nvSpPr>
        <p:spPr/>
        <p:txBody>
          <a:bodyPr/>
          <a:lstStyle>
            <a:lvl1pPr>
              <a:defRPr b="1"/>
            </a:lvl1pPr>
          </a:lstStyle>
          <a:p>
            <a:pPr>
              <a:defRPr/>
            </a:pPr>
            <a:fld id="{C1B764FA-EAAD-4B13-8DAE-67A0AEE71E10}" type="slidenum">
              <a:rPr lang="ja-JP" altLang="en-US"/>
              <a:pPr>
                <a:defRPr/>
              </a:pPr>
              <a:t>‹#›</a:t>
            </a:fld>
            <a:endParaRPr lang="ja-JP" altLang="en-US"/>
          </a:p>
        </p:txBody>
      </p:sp>
    </p:spTree>
    <p:extLst>
      <p:ext uri="{BB962C8B-B14F-4D97-AF65-F5344CB8AC3E}">
        <p14:creationId xmlns:p14="http://schemas.microsoft.com/office/powerpoint/2010/main" val="7394709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grpSp>
        <p:nvGrpSpPr>
          <p:cNvPr id="3" name="正方形/長方形 5"/>
          <p:cNvGrpSpPr>
            <a:grpSpLocks/>
          </p:cNvGrpSpPr>
          <p:nvPr userDrawn="1"/>
        </p:nvGrpSpPr>
        <p:grpSpPr bwMode="auto">
          <a:xfrm>
            <a:off x="0" y="485775"/>
            <a:ext cx="9906000" cy="177800"/>
            <a:chOff x="-4" y="276"/>
            <a:chExt cx="5764" cy="112"/>
          </a:xfrm>
        </p:grpSpPr>
        <p:pic>
          <p:nvPicPr>
            <p:cNvPr id="4"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20"/>
            <a:ext cx="8915400" cy="521605"/>
          </a:xfrm>
        </p:spPr>
        <p:txBody>
          <a:bodyPr/>
          <a:lstStyle>
            <a:lvl1pPr>
              <a:defRPr sz="2800"/>
            </a:lvl1pPr>
          </a:lstStyle>
          <a:p>
            <a:r>
              <a:rPr lang="ja-JP" altLang="en-US" dirty="0" smtClean="0"/>
              <a:t>マスタ タイトルの書式設定</a:t>
            </a:r>
            <a:endParaRPr lang="ja-JP" altLang="en-US" dirty="0"/>
          </a:p>
        </p:txBody>
      </p:sp>
      <p:sp>
        <p:nvSpPr>
          <p:cNvPr id="6" name="日付プレースホルダ 3"/>
          <p:cNvSpPr>
            <a:spLocks noGrp="1"/>
          </p:cNvSpPr>
          <p:nvPr>
            <p:ph type="dt" sz="half" idx="10"/>
          </p:nvPr>
        </p:nvSpPr>
        <p:spPr/>
        <p:txBody>
          <a:bodyPr/>
          <a:lstStyle>
            <a:lvl1pPr>
              <a:defRPr b="1"/>
            </a:lvl1pPr>
          </a:lstStyle>
          <a:p>
            <a:pPr>
              <a:defRPr/>
            </a:pPr>
            <a:endParaRPr lang="ja-JP" altLang="en-US"/>
          </a:p>
        </p:txBody>
      </p:sp>
      <p:sp>
        <p:nvSpPr>
          <p:cNvPr id="7"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8" name="スライド番号プレースホルダ 5"/>
          <p:cNvSpPr>
            <a:spLocks noGrp="1"/>
          </p:cNvSpPr>
          <p:nvPr>
            <p:ph type="sldNum" sz="quarter" idx="12"/>
          </p:nvPr>
        </p:nvSpPr>
        <p:spPr/>
        <p:txBody>
          <a:bodyPr/>
          <a:lstStyle>
            <a:lvl1pPr>
              <a:defRPr b="1"/>
            </a:lvl1pPr>
          </a:lstStyle>
          <a:p>
            <a:pPr>
              <a:defRPr/>
            </a:pPr>
            <a:fld id="{E8453BC4-9217-43A1-942B-14F6B937433C}" type="slidenum">
              <a:rPr lang="ja-JP" altLang="en-US"/>
              <a:pPr>
                <a:defRPr/>
              </a:pPr>
              <a:t>‹#›</a:t>
            </a:fld>
            <a:endParaRPr lang="ja-JP" altLang="en-US"/>
          </a:p>
        </p:txBody>
      </p:sp>
    </p:spTree>
    <p:extLst>
      <p:ext uri="{BB962C8B-B14F-4D97-AF65-F5344CB8AC3E}">
        <p14:creationId xmlns:p14="http://schemas.microsoft.com/office/powerpoint/2010/main" val="14900293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b="1"/>
            </a:lvl1pPr>
          </a:lstStyle>
          <a:p>
            <a:pPr>
              <a:defRPr/>
            </a:pPr>
            <a:fld id="{0754A0DB-61E3-4461-8736-41F8956D3E8B}" type="slidenum">
              <a:rPr lang="ja-JP" altLang="en-US"/>
              <a:pPr>
                <a:defRPr/>
              </a:pPr>
              <a:t>‹#›</a:t>
            </a:fld>
            <a:endParaRPr lang="ja-JP" altLang="en-US"/>
          </a:p>
        </p:txBody>
      </p:sp>
    </p:spTree>
    <p:extLst>
      <p:ext uri="{BB962C8B-B14F-4D97-AF65-F5344CB8AC3E}">
        <p14:creationId xmlns:p14="http://schemas.microsoft.com/office/powerpoint/2010/main" val="37062742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bg>
      <p:bgPr>
        <a:pattFill prst="pct20">
          <a:fgClr>
            <a:srgbClr val="00FFCC"/>
          </a:fgClr>
          <a:bgClr>
            <a:schemeClr val="bg1"/>
          </a:bgClr>
        </a:pattFill>
        <a:effectLst/>
      </p:bgPr>
    </p:bg>
    <p:spTree>
      <p:nvGrpSpPr>
        <p:cNvPr id="1" name=""/>
        <p:cNvGrpSpPr/>
        <p:nvPr/>
      </p:nvGrpSpPr>
      <p:grpSpPr>
        <a:xfrm>
          <a:off x="0" y="0"/>
          <a:ext cx="0" cy="0"/>
          <a:chOff x="0" y="0"/>
          <a:chExt cx="0" cy="0"/>
        </a:xfrm>
      </p:grpSpPr>
      <p:sp>
        <p:nvSpPr>
          <p:cNvPr id="2" name="日付プレースホルダー 2"/>
          <p:cNvSpPr>
            <a:spLocks noGrp="1"/>
          </p:cNvSpPr>
          <p:nvPr>
            <p:ph type="dt" sz="half" idx="10"/>
          </p:nvPr>
        </p:nvSpPr>
        <p:spPr/>
        <p:txBody>
          <a:bodyPr/>
          <a:lstStyle>
            <a:lvl1pPr>
              <a:defRPr/>
            </a:lvl1pPr>
          </a:lstStyle>
          <a:p>
            <a:pPr>
              <a:defRPr/>
            </a:pPr>
            <a:endParaRPr lang="ja-JP" altLang="en-US"/>
          </a:p>
        </p:txBody>
      </p:sp>
      <p:sp>
        <p:nvSpPr>
          <p:cNvPr id="3"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4"/>
          <p:cNvSpPr>
            <a:spLocks noGrp="1"/>
          </p:cNvSpPr>
          <p:nvPr>
            <p:ph type="sldNum" sz="quarter" idx="12"/>
          </p:nvPr>
        </p:nvSpPr>
        <p:spPr/>
        <p:txBody>
          <a:bodyPr/>
          <a:lstStyle>
            <a:lvl1pPr>
              <a:defRPr/>
            </a:lvl1pPr>
          </a:lstStyle>
          <a:p>
            <a:pPr>
              <a:defRPr/>
            </a:pPr>
            <a:fld id="{F5BB6258-2899-40DD-AB85-A61701BBEAEB}" type="slidenum">
              <a:rPr lang="ja-JP" altLang="en-US"/>
              <a:pPr>
                <a:defRPr/>
              </a:pPr>
              <a:t>‹#›</a:t>
            </a:fld>
            <a:endParaRPr lang="ja-JP" altLang="en-US"/>
          </a:p>
        </p:txBody>
      </p:sp>
    </p:spTree>
    <p:extLst>
      <p:ext uri="{BB962C8B-B14F-4D97-AF65-F5344CB8AC3E}">
        <p14:creationId xmlns:p14="http://schemas.microsoft.com/office/powerpoint/2010/main" val="31403473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grpSp>
        <p:nvGrpSpPr>
          <p:cNvPr id="2" name="正方形/長方形 5"/>
          <p:cNvGrpSpPr>
            <a:grpSpLocks/>
          </p:cNvGrpSpPr>
          <p:nvPr userDrawn="1"/>
        </p:nvGrpSpPr>
        <p:grpSpPr bwMode="auto">
          <a:xfrm>
            <a:off x="0" y="485775"/>
            <a:ext cx="9906000" cy="177800"/>
            <a:chOff x="-4" y="276"/>
            <a:chExt cx="5764" cy="112"/>
          </a:xfrm>
        </p:grpSpPr>
        <p:pic>
          <p:nvPicPr>
            <p:cNvPr id="3"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5" name="日付プレースホルダー 2"/>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4"/>
          <p:cNvSpPr>
            <a:spLocks noGrp="1"/>
          </p:cNvSpPr>
          <p:nvPr>
            <p:ph type="sldNum" sz="quarter" idx="12"/>
          </p:nvPr>
        </p:nvSpPr>
        <p:spPr/>
        <p:txBody>
          <a:bodyPr/>
          <a:lstStyle>
            <a:lvl1pPr>
              <a:defRPr/>
            </a:lvl1pPr>
          </a:lstStyle>
          <a:p>
            <a:pPr>
              <a:defRPr/>
            </a:pPr>
            <a:fld id="{84B51CB9-E35A-4730-AB99-B3667978BE3A}" type="slidenum">
              <a:rPr lang="ja-JP" altLang="en-US"/>
              <a:pPr>
                <a:defRPr/>
              </a:pPr>
              <a:t>‹#›</a:t>
            </a:fld>
            <a:endParaRPr lang="ja-JP" altLang="en-US"/>
          </a:p>
        </p:txBody>
      </p:sp>
    </p:spTree>
    <p:extLst>
      <p:ext uri="{BB962C8B-B14F-4D97-AF65-F5344CB8AC3E}">
        <p14:creationId xmlns:p14="http://schemas.microsoft.com/office/powerpoint/2010/main" val="3950752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344488" y="1312863"/>
            <a:ext cx="9217025" cy="2836862"/>
          </a:xfrm>
          <a:prstGeom prst="rect">
            <a:avLst/>
          </a:prstGeom>
          <a:solidFill>
            <a:srgbClr val="000099"/>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0" tIns="45715" rIns="0" bIns="45715" anchor="ctr"/>
          <a:lstStyle>
            <a:lvl1pPr eaLnBrk="0" hangingPunct="0">
              <a:defRPr kumimoji="1" sz="3600">
                <a:solidFill>
                  <a:schemeClr val="tx1"/>
                </a:solidFill>
                <a:latin typeface="Arial" charset="0"/>
                <a:ea typeface="ＭＳ Ｐゴシック" charset="-128"/>
              </a:defRPr>
            </a:lvl1pPr>
            <a:lvl2pPr marL="742950" indent="-285750" eaLnBrk="0" hangingPunct="0">
              <a:defRPr kumimoji="1" sz="3600">
                <a:solidFill>
                  <a:schemeClr val="tx1"/>
                </a:solidFill>
                <a:latin typeface="Arial" charset="0"/>
                <a:ea typeface="ＭＳ Ｐゴシック" charset="-128"/>
              </a:defRPr>
            </a:lvl2pPr>
            <a:lvl3pPr marL="1143000" indent="-228600" eaLnBrk="0" hangingPunct="0">
              <a:defRPr kumimoji="1" sz="3600">
                <a:solidFill>
                  <a:schemeClr val="tx1"/>
                </a:solidFill>
                <a:latin typeface="Arial" charset="0"/>
                <a:ea typeface="ＭＳ Ｐゴシック" charset="-128"/>
              </a:defRPr>
            </a:lvl3pPr>
            <a:lvl4pPr marL="1600200" indent="-228600" eaLnBrk="0" hangingPunct="0">
              <a:defRPr kumimoji="1" sz="3600">
                <a:solidFill>
                  <a:schemeClr val="tx1"/>
                </a:solidFill>
                <a:latin typeface="Arial" charset="0"/>
                <a:ea typeface="ＭＳ Ｐゴシック" charset="-128"/>
              </a:defRPr>
            </a:lvl4pPr>
            <a:lvl5pPr marL="2057400" indent="-228600" eaLnBrk="0" hangingPunct="0">
              <a:defRPr kumimoji="1" sz="3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600">
                <a:solidFill>
                  <a:schemeClr val="tx1"/>
                </a:solidFill>
                <a:latin typeface="Arial" charset="0"/>
                <a:ea typeface="ＭＳ Ｐゴシック" charset="-128"/>
              </a:defRPr>
            </a:lvl9pPr>
          </a:lstStyle>
          <a:p>
            <a:pPr algn="ctr">
              <a:defRPr/>
            </a:pPr>
            <a:endParaRPr lang="ja-JP" altLang="ja-JP" sz="3200" b="1" smtClean="0">
              <a:solidFill>
                <a:srgbClr val="000000"/>
              </a:solidFill>
              <a:latin typeface="HG丸ｺﾞｼｯｸM-PRO" pitchFamily="50" charset="-128"/>
              <a:ea typeface="HG丸ｺﾞｼｯｸM-PRO" pitchFamily="50" charset="-128"/>
            </a:endParaRPr>
          </a:p>
        </p:txBody>
      </p:sp>
      <p:sp>
        <p:nvSpPr>
          <p:cNvPr id="5" name="AutoShape 8"/>
          <p:cNvSpPr>
            <a:spLocks noChangeArrowheads="1"/>
          </p:cNvSpPr>
          <p:nvPr userDrawn="1"/>
        </p:nvSpPr>
        <p:spPr bwMode="auto">
          <a:xfrm>
            <a:off x="776288" y="1841500"/>
            <a:ext cx="8280400" cy="1781175"/>
          </a:xfrm>
          <a:prstGeom prst="roundRect">
            <a:avLst>
              <a:gd name="adj" fmla="val 50000"/>
            </a:avLst>
          </a:prstGeom>
          <a:solidFill>
            <a:srgbClr val="FFFFFF"/>
          </a:solidFill>
          <a:ln>
            <a:noFill/>
          </a:ln>
          <a:extLst/>
        </p:spPr>
        <p:txBody>
          <a:bodyPr lIns="0" tIns="45715" rIns="0" bIns="45715" anchor="ctr"/>
          <a:lstStyle/>
          <a:p>
            <a:pPr algn="ctr" eaLnBrk="0" hangingPunct="0">
              <a:defRPr/>
            </a:pPr>
            <a:endParaRPr lang="ja-JP" altLang="ja-JP" sz="2600" dirty="0">
              <a:solidFill>
                <a:srgbClr val="000099"/>
              </a:solidFill>
              <a:effectLst>
                <a:outerShdw blurRad="38100" dist="38100" dir="2700000" algn="tl">
                  <a:srgbClr val="C0C0C0"/>
                </a:outerShdw>
              </a:effectLst>
              <a:latin typeface="HGS創英角ｺﾞｼｯｸUB" pitchFamily="50" charset="-128"/>
              <a:ea typeface="HGS創英角ｺﾞｼｯｸUB" pitchFamily="50" charset="-128"/>
            </a:endParaRPr>
          </a:p>
        </p:txBody>
      </p:sp>
      <p:pic>
        <p:nvPicPr>
          <p:cNvPr id="6" name="Picture 7" descr="kante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3050" y="4221163"/>
            <a:ext cx="3357563"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742950" y="1988840"/>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4547954" y="4469606"/>
            <a:ext cx="5013559" cy="1752600"/>
          </a:xfrm>
        </p:spPr>
        <p:txBody>
          <a:bodyPr/>
          <a:lstStyle>
            <a:lvl1pPr marL="0" indent="0" algn="l">
              <a:buNone/>
              <a:defRPr>
                <a:solidFill>
                  <a:schemeClr val="tx1"/>
                </a:solidFill>
              </a:defRPr>
            </a:lvl1pPr>
            <a:lvl2pPr marL="457030" indent="0" algn="ctr">
              <a:buNone/>
              <a:defRPr>
                <a:solidFill>
                  <a:schemeClr val="tx1">
                    <a:tint val="75000"/>
                  </a:schemeClr>
                </a:solidFill>
              </a:defRPr>
            </a:lvl2pPr>
            <a:lvl3pPr marL="914063" indent="0" algn="ctr">
              <a:buNone/>
              <a:defRPr>
                <a:solidFill>
                  <a:schemeClr val="tx1">
                    <a:tint val="75000"/>
                  </a:schemeClr>
                </a:solidFill>
              </a:defRPr>
            </a:lvl3pPr>
            <a:lvl4pPr marL="1371093" indent="0" algn="ctr">
              <a:buNone/>
              <a:defRPr>
                <a:solidFill>
                  <a:schemeClr val="tx1">
                    <a:tint val="75000"/>
                  </a:schemeClr>
                </a:solidFill>
              </a:defRPr>
            </a:lvl4pPr>
            <a:lvl5pPr marL="1828125" indent="0" algn="ctr">
              <a:buNone/>
              <a:defRPr>
                <a:solidFill>
                  <a:schemeClr val="tx1">
                    <a:tint val="75000"/>
                  </a:schemeClr>
                </a:solidFill>
              </a:defRPr>
            </a:lvl5pPr>
            <a:lvl6pPr marL="2285156" indent="0" algn="ctr">
              <a:buNone/>
              <a:defRPr>
                <a:solidFill>
                  <a:schemeClr val="tx1">
                    <a:tint val="75000"/>
                  </a:schemeClr>
                </a:solidFill>
              </a:defRPr>
            </a:lvl6pPr>
            <a:lvl7pPr marL="2742186" indent="0" algn="ctr">
              <a:buNone/>
              <a:defRPr>
                <a:solidFill>
                  <a:schemeClr val="tx1">
                    <a:tint val="75000"/>
                  </a:schemeClr>
                </a:solidFill>
              </a:defRPr>
            </a:lvl7pPr>
            <a:lvl8pPr marL="3199218" indent="0" algn="ctr">
              <a:buNone/>
              <a:defRPr>
                <a:solidFill>
                  <a:schemeClr val="tx1">
                    <a:tint val="75000"/>
                  </a:schemeClr>
                </a:solidFill>
              </a:defRPr>
            </a:lvl8pPr>
            <a:lvl9pPr marL="3656248" indent="0" algn="ctr">
              <a:buNone/>
              <a:defRPr>
                <a:solidFill>
                  <a:schemeClr val="tx1">
                    <a:tint val="75000"/>
                  </a:schemeClr>
                </a:solidFill>
              </a:defRPr>
            </a:lvl9pPr>
          </a:lstStyle>
          <a:p>
            <a:r>
              <a:rPr lang="ja-JP" altLang="en-US" dirty="0" smtClean="0"/>
              <a:t>マスタ サブタイトルの書式設定</a:t>
            </a:r>
            <a:endParaRPr lang="ja-JP" altLang="en-US" dirty="0"/>
          </a:p>
        </p:txBody>
      </p:sp>
      <p:sp>
        <p:nvSpPr>
          <p:cNvPr id="7" name="日付プレースホルダ 3"/>
          <p:cNvSpPr>
            <a:spLocks noGrp="1"/>
          </p:cNvSpPr>
          <p:nvPr>
            <p:ph type="dt" sz="half" idx="10"/>
          </p:nvPr>
        </p:nvSpPr>
        <p:spPr>
          <a:xfrm>
            <a:off x="3175" y="6578600"/>
            <a:ext cx="2311400" cy="271463"/>
          </a:xfrm>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a:xfrm>
            <a:off x="3384550" y="6578600"/>
            <a:ext cx="3136900" cy="271463"/>
          </a:xfrm>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a:xfrm>
            <a:off x="7591425" y="6578600"/>
            <a:ext cx="2311400" cy="271463"/>
          </a:xfrm>
        </p:spPr>
        <p:txBody>
          <a:bodyPr/>
          <a:lstStyle>
            <a:lvl1pPr>
              <a:defRPr b="1"/>
            </a:lvl1pPr>
          </a:lstStyle>
          <a:p>
            <a:pPr>
              <a:defRPr/>
            </a:pPr>
            <a:fld id="{EE8788A1-E3BB-4B72-83E5-42CF1423596E}" type="slidenum">
              <a:rPr lang="ja-JP" altLang="en-US"/>
              <a:pPr>
                <a:defRPr/>
              </a:pPr>
              <a:t>‹#›</a:t>
            </a:fld>
            <a:endParaRPr lang="ja-JP" altLang="en-US"/>
          </a:p>
        </p:txBody>
      </p:sp>
    </p:spTree>
    <p:extLst>
      <p:ext uri="{BB962C8B-B14F-4D97-AF65-F5344CB8AC3E}">
        <p14:creationId xmlns:p14="http://schemas.microsoft.com/office/powerpoint/2010/main" val="7880508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485775"/>
            <a:ext cx="9906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9255"/>
            <a:ext cx="8915400" cy="565674"/>
          </a:xfrm>
        </p:spPr>
        <p:txBody>
          <a:bodyPr/>
          <a:lstStyle>
            <a:lvl1pPr>
              <a:defRPr sz="2800"/>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95300" y="638690"/>
            <a:ext cx="8915400" cy="4525963"/>
          </a:xfrm>
        </p:spPr>
        <p:txBody>
          <a:bodyPr/>
          <a:lstStyle>
            <a:lvl1pPr>
              <a:defRPr sz="2400"/>
            </a:lvl1pPr>
            <a:lvl2pPr>
              <a:defRPr sz="2000"/>
            </a:lvl2pPr>
            <a:lvl3pPr>
              <a:defRPr sz="1800"/>
            </a:lvl3pPr>
            <a:lvl4pPr>
              <a:defRPr sz="1600"/>
            </a:lvl4pPr>
            <a:lvl5pPr>
              <a:defRPr sz="16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日付プレースホルダ 3"/>
          <p:cNvSpPr>
            <a:spLocks noGrp="1"/>
          </p:cNvSpPr>
          <p:nvPr>
            <p:ph type="dt" sz="half" idx="10"/>
          </p:nvPr>
        </p:nvSpPr>
        <p:spPr>
          <a:xfrm>
            <a:off x="3175" y="6591300"/>
            <a:ext cx="2311400" cy="233363"/>
          </a:xfrm>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a:xfrm>
            <a:off x="3384550" y="6591300"/>
            <a:ext cx="3136900" cy="233363"/>
          </a:xfrm>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a:xfrm>
            <a:off x="7591425" y="6591300"/>
            <a:ext cx="2311400" cy="233363"/>
          </a:xfrm>
        </p:spPr>
        <p:txBody>
          <a:bodyPr/>
          <a:lstStyle>
            <a:lvl1pPr>
              <a:defRPr b="1"/>
            </a:lvl1pPr>
          </a:lstStyle>
          <a:p>
            <a:pPr>
              <a:defRPr/>
            </a:pPr>
            <a:fld id="{C5EA2031-D80C-40D6-B85A-5A31F42A0C2A}" type="slidenum">
              <a:rPr lang="ja-JP" altLang="en-US"/>
              <a:pPr>
                <a:defRPr/>
              </a:pPr>
              <a:t>‹#›</a:t>
            </a:fld>
            <a:endParaRPr lang="ja-JP" altLang="en-US"/>
          </a:p>
        </p:txBody>
      </p:sp>
    </p:spTree>
    <p:extLst>
      <p:ext uri="{BB962C8B-B14F-4D97-AF65-F5344CB8AC3E}">
        <p14:creationId xmlns:p14="http://schemas.microsoft.com/office/powerpoint/2010/main" val="14112407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5094288"/>
            <a:ext cx="9906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782506" y="4406912"/>
            <a:ext cx="8420100" cy="687273"/>
          </a:xfrm>
        </p:spPr>
        <p:txBody>
          <a:bodyPr anchor="t"/>
          <a:lstStyle>
            <a:lvl1pPr algn="l">
              <a:defRPr sz="4000" b="1" cap="all"/>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1307594" y="5271985"/>
            <a:ext cx="7895011" cy="707870"/>
          </a:xfrm>
        </p:spPr>
        <p:txBody>
          <a:bodyPr/>
          <a:lstStyle>
            <a:lvl1pPr marL="0" indent="0">
              <a:buNone/>
              <a:defRPr sz="2000">
                <a:solidFill>
                  <a:schemeClr val="tx1">
                    <a:tint val="75000"/>
                  </a:schemeClr>
                </a:solidFill>
              </a:defRPr>
            </a:lvl1pPr>
            <a:lvl2pPr marL="457030" indent="0">
              <a:buNone/>
              <a:defRPr sz="1800">
                <a:solidFill>
                  <a:schemeClr val="tx1">
                    <a:tint val="75000"/>
                  </a:schemeClr>
                </a:solidFill>
              </a:defRPr>
            </a:lvl2pPr>
            <a:lvl3pPr marL="914063" indent="0">
              <a:buNone/>
              <a:defRPr sz="1600">
                <a:solidFill>
                  <a:schemeClr val="tx1">
                    <a:tint val="75000"/>
                  </a:schemeClr>
                </a:solidFill>
              </a:defRPr>
            </a:lvl3pPr>
            <a:lvl4pPr marL="1371093" indent="0">
              <a:buNone/>
              <a:defRPr sz="1400">
                <a:solidFill>
                  <a:schemeClr val="tx1">
                    <a:tint val="75000"/>
                  </a:schemeClr>
                </a:solidFill>
              </a:defRPr>
            </a:lvl4pPr>
            <a:lvl5pPr marL="1828125" indent="0">
              <a:buNone/>
              <a:defRPr sz="1400">
                <a:solidFill>
                  <a:schemeClr val="tx1">
                    <a:tint val="75000"/>
                  </a:schemeClr>
                </a:solidFill>
              </a:defRPr>
            </a:lvl5pPr>
            <a:lvl6pPr marL="2285156" indent="0">
              <a:buNone/>
              <a:defRPr sz="1400">
                <a:solidFill>
                  <a:schemeClr val="tx1">
                    <a:tint val="75000"/>
                  </a:schemeClr>
                </a:solidFill>
              </a:defRPr>
            </a:lvl6pPr>
            <a:lvl7pPr marL="2742186" indent="0">
              <a:buNone/>
              <a:defRPr sz="1400">
                <a:solidFill>
                  <a:schemeClr val="tx1">
                    <a:tint val="75000"/>
                  </a:schemeClr>
                </a:solidFill>
              </a:defRPr>
            </a:lvl7pPr>
            <a:lvl8pPr marL="3199218" indent="0">
              <a:buNone/>
              <a:defRPr sz="1400">
                <a:solidFill>
                  <a:schemeClr val="tx1">
                    <a:tint val="75000"/>
                  </a:schemeClr>
                </a:solidFill>
              </a:defRPr>
            </a:lvl8pPr>
            <a:lvl9pPr marL="3656248" indent="0">
              <a:buNone/>
              <a:defRPr sz="1400">
                <a:solidFill>
                  <a:schemeClr val="tx1">
                    <a:tint val="75000"/>
                  </a:schemeClr>
                </a:solidFill>
              </a:defRPr>
            </a:lvl9pPr>
          </a:lstStyle>
          <a:p>
            <a:pPr lvl="0"/>
            <a:r>
              <a:rPr lang="ja-JP" altLang="en-US" dirty="0" smtClean="0"/>
              <a:t>マスタ テキストの書式設定</a:t>
            </a:r>
          </a:p>
        </p:txBody>
      </p:sp>
      <p:sp>
        <p:nvSpPr>
          <p:cNvPr id="7" name="日付プレースホルダ 3"/>
          <p:cNvSpPr>
            <a:spLocks noGrp="1"/>
          </p:cNvSpPr>
          <p:nvPr>
            <p:ph type="dt" sz="half" idx="10"/>
          </p:nvPr>
        </p:nvSpPr>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b="1"/>
            </a:lvl1pPr>
          </a:lstStyle>
          <a:p>
            <a:pPr>
              <a:defRPr/>
            </a:pPr>
            <a:fld id="{B2FE3C38-27A8-4D9A-8422-12A7B939339C}" type="slidenum">
              <a:rPr lang="ja-JP" altLang="en-US"/>
              <a:pPr>
                <a:defRPr/>
              </a:pPr>
              <a:t>‹#›</a:t>
            </a:fld>
            <a:endParaRPr lang="ja-JP" altLang="en-US"/>
          </a:p>
        </p:txBody>
      </p:sp>
    </p:spTree>
    <p:extLst>
      <p:ext uri="{BB962C8B-B14F-4D97-AF65-F5344CB8AC3E}">
        <p14:creationId xmlns:p14="http://schemas.microsoft.com/office/powerpoint/2010/main" val="31456193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5" name="正方形/長方形 5"/>
          <p:cNvGrpSpPr>
            <a:grpSpLocks/>
          </p:cNvGrpSpPr>
          <p:nvPr userDrawn="1"/>
        </p:nvGrpSpPr>
        <p:grpSpPr bwMode="auto">
          <a:xfrm>
            <a:off x="0" y="485775"/>
            <a:ext cx="9906000" cy="177800"/>
            <a:chOff x="-4" y="276"/>
            <a:chExt cx="5764" cy="112"/>
          </a:xfrm>
        </p:grpSpPr>
        <p:pic>
          <p:nvPicPr>
            <p:cNvPr id="6"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19"/>
            <a:ext cx="8915400" cy="521605"/>
          </a:xfrm>
        </p:spPr>
        <p:txBody>
          <a:bodyPr/>
          <a:lstStyle>
            <a:lvl1pPr>
              <a:defRPr sz="2800"/>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7485" y="613227"/>
            <a:ext cx="4642975"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5035549" y="613227"/>
            <a:ext cx="4642975"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8" name="日付プレースホルダ 3"/>
          <p:cNvSpPr>
            <a:spLocks noGrp="1"/>
          </p:cNvSpPr>
          <p:nvPr>
            <p:ph type="dt" sz="half" idx="10"/>
          </p:nvPr>
        </p:nvSpPr>
        <p:spPr/>
        <p:txBody>
          <a:bodyPr/>
          <a:lstStyle>
            <a:lvl1pPr>
              <a:defRPr b="1"/>
            </a:lvl1pPr>
          </a:lstStyle>
          <a:p>
            <a:pPr>
              <a:defRPr/>
            </a:pPr>
            <a:endParaRPr lang="ja-JP" altLang="en-US"/>
          </a:p>
        </p:txBody>
      </p:sp>
      <p:sp>
        <p:nvSpPr>
          <p:cNvPr id="9"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10" name="スライド番号プレースホルダ 5"/>
          <p:cNvSpPr>
            <a:spLocks noGrp="1"/>
          </p:cNvSpPr>
          <p:nvPr>
            <p:ph type="sldNum" sz="quarter" idx="12"/>
          </p:nvPr>
        </p:nvSpPr>
        <p:spPr/>
        <p:txBody>
          <a:bodyPr/>
          <a:lstStyle>
            <a:lvl1pPr>
              <a:defRPr b="1"/>
            </a:lvl1pPr>
          </a:lstStyle>
          <a:p>
            <a:pPr>
              <a:defRPr/>
            </a:pPr>
            <a:fld id="{027A0A3F-EA6A-4285-A740-126817B071AB}" type="slidenum">
              <a:rPr lang="ja-JP" altLang="en-US"/>
              <a:pPr>
                <a:defRPr/>
              </a:pPr>
              <a:t>‹#›</a:t>
            </a:fld>
            <a:endParaRPr lang="ja-JP" altLang="en-US"/>
          </a:p>
        </p:txBody>
      </p:sp>
    </p:spTree>
    <p:extLst>
      <p:ext uri="{BB962C8B-B14F-4D97-AF65-F5344CB8AC3E}">
        <p14:creationId xmlns:p14="http://schemas.microsoft.com/office/powerpoint/2010/main" val="32288862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grpSp>
        <p:nvGrpSpPr>
          <p:cNvPr id="3" name="正方形/長方形 5"/>
          <p:cNvGrpSpPr>
            <a:grpSpLocks/>
          </p:cNvGrpSpPr>
          <p:nvPr userDrawn="1"/>
        </p:nvGrpSpPr>
        <p:grpSpPr bwMode="auto">
          <a:xfrm>
            <a:off x="0" y="485775"/>
            <a:ext cx="9906000" cy="177800"/>
            <a:chOff x="-4" y="276"/>
            <a:chExt cx="5764" cy="112"/>
          </a:xfrm>
        </p:grpSpPr>
        <p:pic>
          <p:nvPicPr>
            <p:cNvPr id="4"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20"/>
            <a:ext cx="8915400" cy="521605"/>
          </a:xfrm>
        </p:spPr>
        <p:txBody>
          <a:bodyPr/>
          <a:lstStyle>
            <a:lvl1pPr>
              <a:defRPr sz="2800"/>
            </a:lvl1pPr>
          </a:lstStyle>
          <a:p>
            <a:r>
              <a:rPr lang="ja-JP" altLang="en-US" dirty="0" smtClean="0"/>
              <a:t>マスタ タイトルの書式設定</a:t>
            </a:r>
            <a:endParaRPr lang="ja-JP" altLang="en-US" dirty="0"/>
          </a:p>
        </p:txBody>
      </p:sp>
      <p:sp>
        <p:nvSpPr>
          <p:cNvPr id="6" name="日付プレースホルダ 3"/>
          <p:cNvSpPr>
            <a:spLocks noGrp="1"/>
          </p:cNvSpPr>
          <p:nvPr>
            <p:ph type="dt" sz="half" idx="10"/>
          </p:nvPr>
        </p:nvSpPr>
        <p:spPr/>
        <p:txBody>
          <a:bodyPr/>
          <a:lstStyle>
            <a:lvl1pPr>
              <a:defRPr b="1"/>
            </a:lvl1pPr>
          </a:lstStyle>
          <a:p>
            <a:pPr>
              <a:defRPr/>
            </a:pPr>
            <a:endParaRPr lang="ja-JP" altLang="en-US"/>
          </a:p>
        </p:txBody>
      </p:sp>
      <p:sp>
        <p:nvSpPr>
          <p:cNvPr id="7"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8" name="スライド番号プレースホルダ 5"/>
          <p:cNvSpPr>
            <a:spLocks noGrp="1"/>
          </p:cNvSpPr>
          <p:nvPr>
            <p:ph type="sldNum" sz="quarter" idx="12"/>
          </p:nvPr>
        </p:nvSpPr>
        <p:spPr/>
        <p:txBody>
          <a:bodyPr/>
          <a:lstStyle>
            <a:lvl1pPr>
              <a:defRPr b="1"/>
            </a:lvl1pPr>
          </a:lstStyle>
          <a:p>
            <a:pPr>
              <a:defRPr/>
            </a:pPr>
            <a:fld id="{BABC5DFB-FEB2-4B58-A681-F20B4E4F2BD5}" type="slidenum">
              <a:rPr lang="ja-JP" altLang="en-US"/>
              <a:pPr>
                <a:defRPr/>
              </a:pPr>
              <a:t>‹#›</a:t>
            </a:fld>
            <a:endParaRPr lang="ja-JP" altLang="en-US"/>
          </a:p>
        </p:txBody>
      </p:sp>
    </p:spTree>
    <p:extLst>
      <p:ext uri="{BB962C8B-B14F-4D97-AF65-F5344CB8AC3E}">
        <p14:creationId xmlns:p14="http://schemas.microsoft.com/office/powerpoint/2010/main" val="395052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5388" indent="0">
              <a:buNone/>
              <a:defRPr sz="2000" b="1"/>
            </a:lvl2pPr>
            <a:lvl3pPr marL="910779" indent="0">
              <a:buNone/>
              <a:defRPr sz="1800" b="1"/>
            </a:lvl3pPr>
            <a:lvl4pPr marL="1366168" indent="0">
              <a:buNone/>
              <a:defRPr sz="1600" b="1"/>
            </a:lvl4pPr>
            <a:lvl5pPr marL="1821557" indent="0">
              <a:buNone/>
              <a:defRPr sz="1600" b="1"/>
            </a:lvl5pPr>
            <a:lvl6pPr marL="2276948" indent="0">
              <a:buNone/>
              <a:defRPr sz="1600" b="1"/>
            </a:lvl6pPr>
            <a:lvl7pPr marL="2732338" indent="0">
              <a:buNone/>
              <a:defRPr sz="1600" b="1"/>
            </a:lvl7pPr>
            <a:lvl8pPr marL="3187724" indent="0">
              <a:buNone/>
              <a:defRPr sz="1600" b="1"/>
            </a:lvl8pPr>
            <a:lvl9pPr marL="3643116"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5388" indent="0">
              <a:buNone/>
              <a:defRPr sz="2000" b="1"/>
            </a:lvl2pPr>
            <a:lvl3pPr marL="910779" indent="0">
              <a:buNone/>
              <a:defRPr sz="1800" b="1"/>
            </a:lvl3pPr>
            <a:lvl4pPr marL="1366168" indent="0">
              <a:buNone/>
              <a:defRPr sz="1600" b="1"/>
            </a:lvl4pPr>
            <a:lvl5pPr marL="1821557" indent="0">
              <a:buNone/>
              <a:defRPr sz="1600" b="1"/>
            </a:lvl5pPr>
            <a:lvl6pPr marL="2276948" indent="0">
              <a:buNone/>
              <a:defRPr sz="1600" b="1"/>
            </a:lvl6pPr>
            <a:lvl7pPr marL="2732338" indent="0">
              <a:buNone/>
              <a:defRPr sz="1600" b="1"/>
            </a:lvl7pPr>
            <a:lvl8pPr marL="3187724" indent="0">
              <a:buNone/>
              <a:defRPr sz="1600" b="1"/>
            </a:lvl8pPr>
            <a:lvl9pPr marL="3643116"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lnSpc>
                <a:spcPct val="80000"/>
              </a:lnSpc>
              <a:defRPr b="1"/>
            </a:lvl1pPr>
          </a:lstStyle>
          <a:p>
            <a:pPr>
              <a:defRPr/>
            </a:pPr>
            <a:fld id="{B2B8F1A3-9DBD-462F-ABB6-CA2E17FD3902}" type="datetime1">
              <a:rPr lang="ja-JP" altLang="en-US"/>
              <a:pPr>
                <a:defRPr/>
              </a:pPr>
              <a:t>2015/2/12</a:t>
            </a:fld>
            <a:endParaRPr lang="en-US" altLang="ja-JP"/>
          </a:p>
        </p:txBody>
      </p:sp>
      <p:sp>
        <p:nvSpPr>
          <p:cNvPr id="8" name="Rectangle 5"/>
          <p:cNvSpPr>
            <a:spLocks noGrp="1" noChangeArrowheads="1"/>
          </p:cNvSpPr>
          <p:nvPr>
            <p:ph type="ftr" sz="quarter" idx="11"/>
          </p:nvPr>
        </p:nvSpPr>
        <p:spPr/>
        <p:txBody>
          <a:bodyPr/>
          <a:lstStyle>
            <a:lvl1pPr algn="l" eaLnBrk="0" hangingPunct="0">
              <a:lnSpc>
                <a:spcPct val="80000"/>
              </a:lnSpc>
              <a:defRPr b="1"/>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lnSpc>
                <a:spcPct val="80000"/>
              </a:lnSpc>
              <a:defRPr/>
            </a:lvl1pPr>
          </a:lstStyle>
          <a:p>
            <a:pPr>
              <a:defRPr/>
            </a:pPr>
            <a:fld id="{EBB9F07D-F1A7-418F-8D0F-63A885FA3114}" type="slidenum">
              <a:rPr lang="en-US" altLang="ja-JP"/>
              <a:pPr>
                <a:defRPr/>
              </a:pPr>
              <a:t>‹#›</a:t>
            </a:fld>
            <a:endParaRPr lang="en-US" altLang="ja-JP"/>
          </a:p>
        </p:txBody>
      </p:sp>
    </p:spTree>
    <p:extLst>
      <p:ext uri="{BB962C8B-B14F-4D97-AF65-F5344CB8AC3E}">
        <p14:creationId xmlns:p14="http://schemas.microsoft.com/office/powerpoint/2010/main" val="40089881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b="1"/>
            </a:lvl1pPr>
          </a:lstStyle>
          <a:p>
            <a:pPr>
              <a:defRPr/>
            </a:pPr>
            <a:fld id="{3DC4883A-CA27-408D-A0B6-99DBFBB09F88}" type="slidenum">
              <a:rPr lang="ja-JP" altLang="en-US"/>
              <a:pPr>
                <a:defRPr/>
              </a:pPr>
              <a:t>‹#›</a:t>
            </a:fld>
            <a:endParaRPr lang="ja-JP" altLang="en-US"/>
          </a:p>
        </p:txBody>
      </p:sp>
    </p:spTree>
    <p:extLst>
      <p:ext uri="{BB962C8B-B14F-4D97-AF65-F5344CB8AC3E}">
        <p14:creationId xmlns:p14="http://schemas.microsoft.com/office/powerpoint/2010/main" val="37994763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bg>
      <p:bgPr>
        <a:pattFill prst="pct20">
          <a:fgClr>
            <a:srgbClr val="00FFCC"/>
          </a:fgClr>
          <a:bgClr>
            <a:schemeClr val="bg1"/>
          </a:bgClr>
        </a:pattFill>
        <a:effectLst/>
      </p:bgPr>
    </p:bg>
    <p:spTree>
      <p:nvGrpSpPr>
        <p:cNvPr id="1" name=""/>
        <p:cNvGrpSpPr/>
        <p:nvPr/>
      </p:nvGrpSpPr>
      <p:grpSpPr>
        <a:xfrm>
          <a:off x="0" y="0"/>
          <a:ext cx="0" cy="0"/>
          <a:chOff x="0" y="0"/>
          <a:chExt cx="0" cy="0"/>
        </a:xfrm>
      </p:grpSpPr>
      <p:sp>
        <p:nvSpPr>
          <p:cNvPr id="2" name="日付プレースホルダー 2"/>
          <p:cNvSpPr>
            <a:spLocks noGrp="1"/>
          </p:cNvSpPr>
          <p:nvPr>
            <p:ph type="dt" sz="half" idx="10"/>
          </p:nvPr>
        </p:nvSpPr>
        <p:spPr/>
        <p:txBody>
          <a:bodyPr/>
          <a:lstStyle>
            <a:lvl1pPr>
              <a:defRPr/>
            </a:lvl1pPr>
          </a:lstStyle>
          <a:p>
            <a:pPr>
              <a:defRPr/>
            </a:pPr>
            <a:endParaRPr lang="ja-JP" altLang="en-US"/>
          </a:p>
        </p:txBody>
      </p:sp>
      <p:sp>
        <p:nvSpPr>
          <p:cNvPr id="3"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4"/>
          <p:cNvSpPr>
            <a:spLocks noGrp="1"/>
          </p:cNvSpPr>
          <p:nvPr>
            <p:ph type="sldNum" sz="quarter" idx="12"/>
          </p:nvPr>
        </p:nvSpPr>
        <p:spPr/>
        <p:txBody>
          <a:bodyPr/>
          <a:lstStyle>
            <a:lvl1pPr>
              <a:defRPr/>
            </a:lvl1pPr>
          </a:lstStyle>
          <a:p>
            <a:pPr>
              <a:defRPr/>
            </a:pPr>
            <a:fld id="{CA56E427-63D1-4CF6-A148-5798CC4B63B2}" type="slidenum">
              <a:rPr lang="ja-JP" altLang="en-US"/>
              <a:pPr>
                <a:defRPr/>
              </a:pPr>
              <a:t>‹#›</a:t>
            </a:fld>
            <a:endParaRPr lang="ja-JP" altLang="en-US"/>
          </a:p>
        </p:txBody>
      </p:sp>
    </p:spTree>
    <p:extLst>
      <p:ext uri="{BB962C8B-B14F-4D97-AF65-F5344CB8AC3E}">
        <p14:creationId xmlns:p14="http://schemas.microsoft.com/office/powerpoint/2010/main" val="1025101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grpSp>
        <p:nvGrpSpPr>
          <p:cNvPr id="2" name="正方形/長方形 5"/>
          <p:cNvGrpSpPr>
            <a:grpSpLocks/>
          </p:cNvGrpSpPr>
          <p:nvPr userDrawn="1"/>
        </p:nvGrpSpPr>
        <p:grpSpPr bwMode="auto">
          <a:xfrm>
            <a:off x="0" y="485775"/>
            <a:ext cx="9906000" cy="177800"/>
            <a:chOff x="-4" y="276"/>
            <a:chExt cx="5764" cy="112"/>
          </a:xfrm>
        </p:grpSpPr>
        <p:pic>
          <p:nvPicPr>
            <p:cNvPr id="3"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5" name="日付プレースホルダー 2"/>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4"/>
          <p:cNvSpPr>
            <a:spLocks noGrp="1"/>
          </p:cNvSpPr>
          <p:nvPr>
            <p:ph type="sldNum" sz="quarter" idx="12"/>
          </p:nvPr>
        </p:nvSpPr>
        <p:spPr/>
        <p:txBody>
          <a:bodyPr/>
          <a:lstStyle>
            <a:lvl1pPr>
              <a:defRPr/>
            </a:lvl1pPr>
          </a:lstStyle>
          <a:p>
            <a:pPr>
              <a:defRPr/>
            </a:pPr>
            <a:fld id="{FDB309F7-5C15-486C-AE5E-769B4772710A}" type="slidenum">
              <a:rPr lang="ja-JP" altLang="en-US"/>
              <a:pPr>
                <a:defRPr/>
              </a:pPr>
              <a:t>‹#›</a:t>
            </a:fld>
            <a:endParaRPr lang="ja-JP" altLang="en-US"/>
          </a:p>
        </p:txBody>
      </p:sp>
    </p:spTree>
    <p:extLst>
      <p:ext uri="{BB962C8B-B14F-4D97-AF65-F5344CB8AC3E}">
        <p14:creationId xmlns:p14="http://schemas.microsoft.com/office/powerpoint/2010/main" val="4243892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CD321D47-1872-40D2-B03C-DA9D04D3D971}" type="datetime1">
              <a:rPr lang="ja-JP" altLang="en-US"/>
              <a:pPr>
                <a:defRPr/>
              </a:pPr>
              <a:t>2015/2/12</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8678552F-9469-4DFB-8A16-1CB570166A3D}" type="slidenum">
              <a:rPr lang="ja-JP" altLang="en-US"/>
              <a:pPr>
                <a:defRPr/>
              </a:pPr>
              <a:t>‹#›</a:t>
            </a:fld>
            <a:endParaRPr lang="ja-JP" altLang="en-US"/>
          </a:p>
        </p:txBody>
      </p:sp>
    </p:spTree>
    <p:extLst>
      <p:ext uri="{BB962C8B-B14F-4D97-AF65-F5344CB8AC3E}">
        <p14:creationId xmlns:p14="http://schemas.microsoft.com/office/powerpoint/2010/main" val="5786464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F5248B4C-5C1B-4E87-AB84-2A5B8918D88B}" type="datetime1">
              <a:rPr lang="ja-JP" altLang="en-US"/>
              <a:pPr>
                <a:defRPr/>
              </a:pPr>
              <a:t>2015/2/12</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17F2FCC1-2004-462A-BDC8-A83C99F0F98F}" type="slidenum">
              <a:rPr lang="ja-JP" altLang="en-US"/>
              <a:pPr>
                <a:defRPr/>
              </a:pPr>
              <a:t>‹#›</a:t>
            </a:fld>
            <a:endParaRPr lang="ja-JP" altLang="en-US"/>
          </a:p>
        </p:txBody>
      </p:sp>
    </p:spTree>
    <p:extLst>
      <p:ext uri="{BB962C8B-B14F-4D97-AF65-F5344CB8AC3E}">
        <p14:creationId xmlns:p14="http://schemas.microsoft.com/office/powerpoint/2010/main" val="3005131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BD14D5E9-2831-48A3-B04D-31FA368322A6}" type="datetime1">
              <a:rPr lang="ja-JP" altLang="en-US"/>
              <a:pPr>
                <a:defRPr/>
              </a:pPr>
              <a:t>2015/2/12</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FDB003B3-22B7-48C3-87CE-C8B425D926C0}" type="slidenum">
              <a:rPr lang="ja-JP" altLang="en-US"/>
              <a:pPr>
                <a:defRPr/>
              </a:pPr>
              <a:t>‹#›</a:t>
            </a:fld>
            <a:endParaRPr lang="ja-JP" altLang="en-US"/>
          </a:p>
        </p:txBody>
      </p:sp>
    </p:spTree>
    <p:extLst>
      <p:ext uri="{BB962C8B-B14F-4D97-AF65-F5344CB8AC3E}">
        <p14:creationId xmlns:p14="http://schemas.microsoft.com/office/powerpoint/2010/main" val="30733124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8FB0AB89-A973-40DD-AACB-0BD6E18A9331}" type="datetime1">
              <a:rPr lang="ja-JP" altLang="en-US"/>
              <a:pPr>
                <a:defRPr/>
              </a:pPr>
              <a:t>2015/2/12</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D11543AB-5FB2-4449-8BF5-828B8FFB51E3}" type="slidenum">
              <a:rPr lang="ja-JP" altLang="en-US"/>
              <a:pPr>
                <a:defRPr/>
              </a:pPr>
              <a:t>‹#›</a:t>
            </a:fld>
            <a:endParaRPr lang="ja-JP" altLang="en-US"/>
          </a:p>
        </p:txBody>
      </p:sp>
    </p:spTree>
    <p:extLst>
      <p:ext uri="{BB962C8B-B14F-4D97-AF65-F5344CB8AC3E}">
        <p14:creationId xmlns:p14="http://schemas.microsoft.com/office/powerpoint/2010/main" val="20690393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458466A0-F26A-405C-AD8B-34804331DE63}" type="datetime1">
              <a:rPr lang="ja-JP" altLang="en-US"/>
              <a:pPr>
                <a:defRPr/>
              </a:pPr>
              <a:t>2015/2/12</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062880F1-5E40-4395-9879-B4D1042E1A7D}" type="slidenum">
              <a:rPr lang="ja-JP" altLang="en-US"/>
              <a:pPr>
                <a:defRPr/>
              </a:pPr>
              <a:t>‹#›</a:t>
            </a:fld>
            <a:endParaRPr lang="ja-JP" altLang="en-US"/>
          </a:p>
        </p:txBody>
      </p:sp>
    </p:spTree>
    <p:extLst>
      <p:ext uri="{BB962C8B-B14F-4D97-AF65-F5344CB8AC3E}">
        <p14:creationId xmlns:p14="http://schemas.microsoft.com/office/powerpoint/2010/main" val="20350741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DAC21200-29DE-40C8-9F9C-A894167C7D70}" type="datetime1">
              <a:rPr lang="ja-JP" altLang="en-US"/>
              <a:pPr>
                <a:defRPr/>
              </a:pPr>
              <a:t>2015/2/12</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332AE36F-9B9F-4F7D-B354-F1AB746CD8A3}" type="slidenum">
              <a:rPr lang="ja-JP" altLang="en-US"/>
              <a:pPr>
                <a:defRPr/>
              </a:pPr>
              <a:t>‹#›</a:t>
            </a:fld>
            <a:endParaRPr lang="ja-JP" altLang="en-US"/>
          </a:p>
        </p:txBody>
      </p:sp>
    </p:spTree>
    <p:extLst>
      <p:ext uri="{BB962C8B-B14F-4D97-AF65-F5344CB8AC3E}">
        <p14:creationId xmlns:p14="http://schemas.microsoft.com/office/powerpoint/2010/main" val="21091570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grpSp>
        <p:nvGrpSpPr>
          <p:cNvPr id="2" name="正方形/長方形 5"/>
          <p:cNvGrpSpPr>
            <a:grpSpLocks/>
          </p:cNvGrpSpPr>
          <p:nvPr userDrawn="1"/>
        </p:nvGrpSpPr>
        <p:grpSpPr bwMode="auto">
          <a:xfrm>
            <a:off x="0" y="620713"/>
            <a:ext cx="9906000" cy="158750"/>
            <a:chOff x="-4" y="276"/>
            <a:chExt cx="5764" cy="112"/>
          </a:xfrm>
        </p:grpSpPr>
        <p:pic>
          <p:nvPicPr>
            <p:cNvPr id="3"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5"/>
            <p:cNvSpPr txBox="1">
              <a:spLocks noChangeArrowheads="1"/>
            </p:cNvSpPr>
            <p:nvPr/>
          </p:nvSpPr>
          <p:spPr bwMode="auto">
            <a:xfrm>
              <a:off x="40" y="304"/>
              <a:ext cx="5681" cy="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kumimoji="1" sz="2000" b="1">
                  <a:solidFill>
                    <a:schemeClr val="tx1"/>
                  </a:solidFill>
                  <a:latin typeface="ＭＳ Ｐゴシック" charset="-128"/>
                  <a:ea typeface="ＭＳ Ｐゴシック" charset="-128"/>
                </a:defRPr>
              </a:lvl1pPr>
              <a:lvl2pPr marL="742950" indent="-285750" eaLnBrk="0" hangingPunct="0">
                <a:defRPr kumimoji="1" sz="2000" b="1">
                  <a:solidFill>
                    <a:schemeClr val="tx1"/>
                  </a:solidFill>
                  <a:latin typeface="ＭＳ Ｐゴシック" charset="-128"/>
                  <a:ea typeface="ＭＳ Ｐゴシック" charset="-128"/>
                </a:defRPr>
              </a:lvl2pPr>
              <a:lvl3pPr marL="1143000" indent="-228600" eaLnBrk="0" hangingPunct="0">
                <a:defRPr kumimoji="1" sz="2000" b="1">
                  <a:solidFill>
                    <a:schemeClr val="tx1"/>
                  </a:solidFill>
                  <a:latin typeface="ＭＳ Ｐゴシック" charset="-128"/>
                  <a:ea typeface="ＭＳ Ｐゴシック" charset="-128"/>
                </a:defRPr>
              </a:lvl3pPr>
              <a:lvl4pPr marL="1600200" indent="-228600" eaLnBrk="0" hangingPunct="0">
                <a:defRPr kumimoji="1" sz="2000" b="1">
                  <a:solidFill>
                    <a:schemeClr val="tx1"/>
                  </a:solidFill>
                  <a:latin typeface="ＭＳ Ｐゴシック" charset="-128"/>
                  <a:ea typeface="ＭＳ Ｐゴシック" charset="-128"/>
                </a:defRPr>
              </a:lvl4pPr>
              <a:lvl5pPr marL="2057400" indent="-228600" eaLnBrk="0" hangingPunct="0">
                <a:defRPr kumimoji="1" sz="2000" b="1">
                  <a:solidFill>
                    <a:schemeClr val="tx1"/>
                  </a:solidFill>
                  <a:latin typeface="ＭＳ Ｐゴシック" charset="-128"/>
                  <a:ea typeface="ＭＳ Ｐゴシック" charset="-128"/>
                </a:defRPr>
              </a:lvl5pPr>
              <a:lvl6pPr marL="2514600" indent="-228600" algn="ctr" eaLnBrk="0" fontAlgn="base" hangingPunct="0">
                <a:spcBef>
                  <a:spcPct val="0"/>
                </a:spcBef>
                <a:spcAft>
                  <a:spcPct val="0"/>
                </a:spcAft>
                <a:defRPr kumimoji="1" sz="2000" b="1">
                  <a:solidFill>
                    <a:schemeClr val="tx1"/>
                  </a:solidFill>
                  <a:latin typeface="ＭＳ Ｐゴシック" charset="-128"/>
                  <a:ea typeface="ＭＳ Ｐゴシック" charset="-128"/>
                </a:defRPr>
              </a:lvl6pPr>
              <a:lvl7pPr marL="2971800" indent="-228600" algn="ctr" eaLnBrk="0" fontAlgn="base" hangingPunct="0">
                <a:spcBef>
                  <a:spcPct val="0"/>
                </a:spcBef>
                <a:spcAft>
                  <a:spcPct val="0"/>
                </a:spcAft>
                <a:defRPr kumimoji="1" sz="2000" b="1">
                  <a:solidFill>
                    <a:schemeClr val="tx1"/>
                  </a:solidFill>
                  <a:latin typeface="ＭＳ Ｐゴシック" charset="-128"/>
                  <a:ea typeface="ＭＳ Ｐゴシック" charset="-128"/>
                </a:defRPr>
              </a:lvl7pPr>
              <a:lvl8pPr marL="3429000" indent="-228600" algn="ctr" eaLnBrk="0" fontAlgn="base" hangingPunct="0">
                <a:spcBef>
                  <a:spcPct val="0"/>
                </a:spcBef>
                <a:spcAft>
                  <a:spcPct val="0"/>
                </a:spcAft>
                <a:defRPr kumimoji="1" sz="2000" b="1">
                  <a:solidFill>
                    <a:schemeClr val="tx1"/>
                  </a:solidFill>
                  <a:latin typeface="ＭＳ Ｐゴシック" charset="-128"/>
                  <a:ea typeface="ＭＳ Ｐゴシック" charset="-128"/>
                </a:defRPr>
              </a:lvl8pPr>
              <a:lvl9pPr marL="3886200" indent="-228600" algn="ctr" eaLnBrk="0" fontAlgn="base" hangingPunct="0">
                <a:spcBef>
                  <a:spcPct val="0"/>
                </a:spcBef>
                <a:spcAft>
                  <a:spcPct val="0"/>
                </a:spcAft>
                <a:defRPr kumimoji="1" sz="2000" b="1">
                  <a:solidFill>
                    <a:schemeClr val="tx1"/>
                  </a:solidFill>
                  <a:latin typeface="ＭＳ Ｐゴシック" charset="-128"/>
                  <a:ea typeface="ＭＳ Ｐゴシック" charset="-128"/>
                </a:defRPr>
              </a:lvl9pPr>
            </a:lstStyle>
            <a:p>
              <a:pPr fontAlgn="auto">
                <a:lnSpc>
                  <a:spcPct val="80000"/>
                </a:lnSpc>
                <a:spcBef>
                  <a:spcPts val="0"/>
                </a:spcBef>
                <a:spcAft>
                  <a:spcPts val="0"/>
                </a:spcAft>
                <a:defRPr/>
              </a:pPr>
              <a:endParaRPr lang="ja-JP" altLang="en-US" smtClean="0">
                <a:solidFill>
                  <a:srgbClr val="000000"/>
                </a:solidFill>
                <a:latin typeface="HGP創英角ｺﾞｼｯｸUB" pitchFamily="50" charset="-128"/>
                <a:ea typeface="HGP創英角ｺﾞｼｯｸUB" pitchFamily="50" charset="-128"/>
              </a:endParaRPr>
            </a:p>
          </p:txBody>
        </p:sp>
      </p:grpSp>
      <p:sp>
        <p:nvSpPr>
          <p:cNvPr id="5" name="日付プレースホルダー 1"/>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8F2C0AEE-8A35-40E5-8DCD-0388A7A05239}" type="datetime1">
              <a:rPr lang="ja-JP" altLang="en-US"/>
              <a:pPr>
                <a:defRPr/>
              </a:pPr>
              <a:t>2015/2/12</a:t>
            </a:fld>
            <a:endParaRPr lang="ja-JP" altLang="en-US"/>
          </a:p>
        </p:txBody>
      </p:sp>
      <p:sp>
        <p:nvSpPr>
          <p:cNvPr id="6" name="フッター プレースホルダー 2"/>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3"/>
          <p:cNvSpPr>
            <a:spLocks noGrp="1"/>
          </p:cNvSpPr>
          <p:nvPr>
            <p:ph type="sldNum" sz="quarter" idx="12"/>
          </p:nvPr>
        </p:nvSpPr>
        <p:spPr/>
        <p:txBody>
          <a:bodyPr/>
          <a:lstStyle>
            <a:lvl1pPr fontAlgn="base">
              <a:spcBef>
                <a:spcPct val="0"/>
              </a:spcBef>
              <a:spcAft>
                <a:spcPct val="0"/>
              </a:spcAft>
              <a:defRPr>
                <a:solidFill>
                  <a:prstClr val="black"/>
                </a:solidFill>
                <a:latin typeface="Arial" pitchFamily="34" charset="0"/>
                <a:ea typeface="ＭＳ Ｐゴシック" pitchFamily="50" charset="-128"/>
              </a:defRPr>
            </a:lvl1pPr>
          </a:lstStyle>
          <a:p>
            <a:pPr>
              <a:defRPr/>
            </a:pPr>
            <a:fld id="{B26CE2E0-BE26-4E6F-8E57-92A0D9C533C1}" type="slidenum">
              <a:rPr lang="ja-JP" altLang="en-US"/>
              <a:pPr>
                <a:defRPr/>
              </a:pPr>
              <a:t>‹#›</a:t>
            </a:fld>
            <a:endParaRPr lang="ja-JP" altLang="en-US" dirty="0"/>
          </a:p>
        </p:txBody>
      </p:sp>
    </p:spTree>
    <p:extLst>
      <p:ext uri="{BB962C8B-B14F-4D97-AF65-F5344CB8AC3E}">
        <p14:creationId xmlns:p14="http://schemas.microsoft.com/office/powerpoint/2010/main" val="2282985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lnSpc>
                <a:spcPct val="80000"/>
              </a:lnSpc>
              <a:defRPr b="1"/>
            </a:lvl1pPr>
          </a:lstStyle>
          <a:p>
            <a:pPr>
              <a:defRPr/>
            </a:pPr>
            <a:fld id="{BE5BA038-366C-46DB-BF4E-00E4470CC5CD}" type="datetime1">
              <a:rPr lang="ja-JP" altLang="en-US"/>
              <a:pPr>
                <a:defRPr/>
              </a:pPr>
              <a:t>2015/2/12</a:t>
            </a:fld>
            <a:endParaRPr lang="en-US" altLang="ja-JP"/>
          </a:p>
        </p:txBody>
      </p:sp>
      <p:sp>
        <p:nvSpPr>
          <p:cNvPr id="4" name="Rectangle 5"/>
          <p:cNvSpPr>
            <a:spLocks noGrp="1" noChangeArrowheads="1"/>
          </p:cNvSpPr>
          <p:nvPr>
            <p:ph type="ftr" sz="quarter" idx="11"/>
          </p:nvPr>
        </p:nvSpPr>
        <p:spPr/>
        <p:txBody>
          <a:bodyPr/>
          <a:lstStyle>
            <a:lvl1pPr algn="l" eaLnBrk="0" hangingPunct="0">
              <a:lnSpc>
                <a:spcPct val="80000"/>
              </a:lnSpc>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lnSpc>
                <a:spcPct val="80000"/>
              </a:lnSpc>
              <a:defRPr/>
            </a:lvl1pPr>
          </a:lstStyle>
          <a:p>
            <a:pPr>
              <a:defRPr/>
            </a:pPr>
            <a:fld id="{6A2B8C14-6764-47DB-89DA-AB19301BA5B2}" type="slidenum">
              <a:rPr lang="en-US" altLang="ja-JP"/>
              <a:pPr>
                <a:defRPr/>
              </a:pPr>
              <a:t>‹#›</a:t>
            </a:fld>
            <a:endParaRPr lang="en-US" altLang="ja-JP"/>
          </a:p>
        </p:txBody>
      </p:sp>
    </p:spTree>
    <p:extLst>
      <p:ext uri="{BB962C8B-B14F-4D97-AF65-F5344CB8AC3E}">
        <p14:creationId xmlns:p14="http://schemas.microsoft.com/office/powerpoint/2010/main" val="3510871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36CA041A-0466-48FE-A71C-FFEA1A0BD28A}" type="datetime1">
              <a:rPr lang="ja-JP" altLang="en-US"/>
              <a:pPr>
                <a:defRPr/>
              </a:pPr>
              <a:t>2015/2/12</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D7492586-D1D7-4BEF-B269-4DE7B14B1E17}" type="slidenum">
              <a:rPr lang="ja-JP" altLang="en-US"/>
              <a:pPr>
                <a:defRPr/>
              </a:pPr>
              <a:t>‹#›</a:t>
            </a:fld>
            <a:endParaRPr lang="ja-JP" altLang="en-US"/>
          </a:p>
        </p:txBody>
      </p:sp>
    </p:spTree>
    <p:extLst>
      <p:ext uri="{BB962C8B-B14F-4D97-AF65-F5344CB8AC3E}">
        <p14:creationId xmlns:p14="http://schemas.microsoft.com/office/powerpoint/2010/main" val="15419627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56D41567-C311-4B6C-816B-60D6474200A2}" type="datetime1">
              <a:rPr lang="ja-JP" altLang="en-US"/>
              <a:pPr>
                <a:defRPr/>
              </a:pPr>
              <a:t>2015/2/12</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C3DABC14-B6A2-4FA6-991F-4C7A4EA64F89}" type="slidenum">
              <a:rPr lang="ja-JP" altLang="en-US"/>
              <a:pPr>
                <a:defRPr/>
              </a:pPr>
              <a:t>‹#›</a:t>
            </a:fld>
            <a:endParaRPr lang="ja-JP" altLang="en-US"/>
          </a:p>
        </p:txBody>
      </p:sp>
    </p:spTree>
    <p:extLst>
      <p:ext uri="{BB962C8B-B14F-4D97-AF65-F5344CB8AC3E}">
        <p14:creationId xmlns:p14="http://schemas.microsoft.com/office/powerpoint/2010/main" val="6048905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B42ADC89-912B-4E9F-98F3-4B8D7D2BC4C7}" type="datetime1">
              <a:rPr lang="ja-JP" altLang="en-US"/>
              <a:pPr>
                <a:defRPr/>
              </a:pPr>
              <a:t>2015/2/12</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B854D425-D23A-45E0-8958-8A63A95E2B0A}" type="slidenum">
              <a:rPr lang="ja-JP" altLang="en-US"/>
              <a:pPr>
                <a:defRPr/>
              </a:pPr>
              <a:t>‹#›</a:t>
            </a:fld>
            <a:endParaRPr lang="ja-JP" altLang="en-US"/>
          </a:p>
        </p:txBody>
      </p:sp>
    </p:spTree>
    <p:extLst>
      <p:ext uri="{BB962C8B-B14F-4D97-AF65-F5344CB8AC3E}">
        <p14:creationId xmlns:p14="http://schemas.microsoft.com/office/powerpoint/2010/main" val="34104939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98629034-DCA3-44F9-96DE-6B94301C4254}" type="datetime1">
              <a:rPr lang="ja-JP" altLang="en-US"/>
              <a:pPr>
                <a:defRPr/>
              </a:pPr>
              <a:t>2015/2/12</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A7585BEF-0A7C-41EA-B25E-8C82391298CB}" type="slidenum">
              <a:rPr lang="ja-JP" altLang="en-US"/>
              <a:pPr>
                <a:defRPr/>
              </a:pPr>
              <a:t>‹#›</a:t>
            </a:fld>
            <a:endParaRPr lang="ja-JP" altLang="en-US"/>
          </a:p>
        </p:txBody>
      </p:sp>
    </p:spTree>
    <p:extLst>
      <p:ext uri="{BB962C8B-B14F-4D97-AF65-F5344CB8AC3E}">
        <p14:creationId xmlns:p14="http://schemas.microsoft.com/office/powerpoint/2010/main" val="3383402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344488" y="1312863"/>
            <a:ext cx="9217025" cy="2836862"/>
          </a:xfrm>
          <a:prstGeom prst="rect">
            <a:avLst/>
          </a:prstGeom>
          <a:solidFill>
            <a:srgbClr val="000099"/>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0" tIns="45715" rIns="0" bIns="45715" anchor="ctr"/>
          <a:lstStyle>
            <a:lvl1pPr eaLnBrk="0" hangingPunct="0">
              <a:defRPr kumimoji="1" sz="3600">
                <a:solidFill>
                  <a:schemeClr val="tx1"/>
                </a:solidFill>
                <a:latin typeface="Arial" charset="0"/>
                <a:ea typeface="ＭＳ Ｐゴシック" charset="-128"/>
              </a:defRPr>
            </a:lvl1pPr>
            <a:lvl2pPr marL="742950" indent="-285750" eaLnBrk="0" hangingPunct="0">
              <a:defRPr kumimoji="1" sz="3600">
                <a:solidFill>
                  <a:schemeClr val="tx1"/>
                </a:solidFill>
                <a:latin typeface="Arial" charset="0"/>
                <a:ea typeface="ＭＳ Ｐゴシック" charset="-128"/>
              </a:defRPr>
            </a:lvl2pPr>
            <a:lvl3pPr marL="1143000" indent="-228600" eaLnBrk="0" hangingPunct="0">
              <a:defRPr kumimoji="1" sz="3600">
                <a:solidFill>
                  <a:schemeClr val="tx1"/>
                </a:solidFill>
                <a:latin typeface="Arial" charset="0"/>
                <a:ea typeface="ＭＳ Ｐゴシック" charset="-128"/>
              </a:defRPr>
            </a:lvl3pPr>
            <a:lvl4pPr marL="1600200" indent="-228600" eaLnBrk="0" hangingPunct="0">
              <a:defRPr kumimoji="1" sz="3600">
                <a:solidFill>
                  <a:schemeClr val="tx1"/>
                </a:solidFill>
                <a:latin typeface="Arial" charset="0"/>
                <a:ea typeface="ＭＳ Ｐゴシック" charset="-128"/>
              </a:defRPr>
            </a:lvl4pPr>
            <a:lvl5pPr marL="2057400" indent="-228600" eaLnBrk="0" hangingPunct="0">
              <a:defRPr kumimoji="1" sz="3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600">
                <a:solidFill>
                  <a:schemeClr val="tx1"/>
                </a:solidFill>
                <a:latin typeface="Arial" charset="0"/>
                <a:ea typeface="ＭＳ Ｐゴシック" charset="-128"/>
              </a:defRPr>
            </a:lvl9pPr>
          </a:lstStyle>
          <a:p>
            <a:pPr algn="ctr"/>
            <a:endParaRPr lang="ja-JP" altLang="ja-JP" sz="3200" b="1">
              <a:solidFill>
                <a:srgbClr val="000000"/>
              </a:solidFill>
              <a:latin typeface="HG丸ｺﾞｼｯｸM-PRO" pitchFamily="50" charset="-128"/>
              <a:ea typeface="HG丸ｺﾞｼｯｸM-PRO" pitchFamily="50" charset="-128"/>
            </a:endParaRPr>
          </a:p>
        </p:txBody>
      </p:sp>
      <p:sp>
        <p:nvSpPr>
          <p:cNvPr id="5" name="AutoShape 8"/>
          <p:cNvSpPr>
            <a:spLocks noChangeArrowheads="1"/>
          </p:cNvSpPr>
          <p:nvPr userDrawn="1"/>
        </p:nvSpPr>
        <p:spPr bwMode="auto">
          <a:xfrm>
            <a:off x="776288" y="1841500"/>
            <a:ext cx="8280400" cy="1781175"/>
          </a:xfrm>
          <a:prstGeom prst="roundRect">
            <a:avLst>
              <a:gd name="adj" fmla="val 50000"/>
            </a:avLst>
          </a:prstGeom>
          <a:solidFill>
            <a:srgbClr val="FFFFFF"/>
          </a:solidFill>
          <a:ln>
            <a:noFill/>
          </a:ln>
          <a:extLst/>
        </p:spPr>
        <p:txBody>
          <a:bodyPr lIns="0" tIns="45715" rIns="0" bIns="45715" anchor="ctr"/>
          <a:lstStyle/>
          <a:p>
            <a:pPr algn="ctr" eaLnBrk="0" hangingPunct="0">
              <a:defRPr/>
            </a:pPr>
            <a:endParaRPr lang="ja-JP" altLang="ja-JP" sz="2600" dirty="0">
              <a:solidFill>
                <a:srgbClr val="000099"/>
              </a:solidFill>
              <a:effectLst>
                <a:outerShdw blurRad="38100" dist="38100" dir="2700000" algn="tl">
                  <a:srgbClr val="C0C0C0"/>
                </a:outerShdw>
              </a:effectLst>
              <a:latin typeface="HGS創英角ｺﾞｼｯｸUB" pitchFamily="50" charset="-128"/>
              <a:ea typeface="HGS創英角ｺﾞｼｯｸUB" pitchFamily="50" charset="-128"/>
            </a:endParaRPr>
          </a:p>
        </p:txBody>
      </p:sp>
      <p:pic>
        <p:nvPicPr>
          <p:cNvPr id="6" name="Picture 7" descr="kante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3050" y="4221163"/>
            <a:ext cx="3357563"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742950" y="1988840"/>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4547954" y="4469606"/>
            <a:ext cx="5013559" cy="1752600"/>
          </a:xfrm>
        </p:spPr>
        <p:txBody>
          <a:bodyPr/>
          <a:lstStyle>
            <a:lvl1pPr marL="0" indent="0" algn="l">
              <a:buNone/>
              <a:defRPr>
                <a:solidFill>
                  <a:schemeClr val="tx1"/>
                </a:solidFill>
              </a:defRPr>
            </a:lvl1pPr>
            <a:lvl2pPr marL="457030" indent="0" algn="ctr">
              <a:buNone/>
              <a:defRPr>
                <a:solidFill>
                  <a:schemeClr val="tx1">
                    <a:tint val="75000"/>
                  </a:schemeClr>
                </a:solidFill>
              </a:defRPr>
            </a:lvl2pPr>
            <a:lvl3pPr marL="914063" indent="0" algn="ctr">
              <a:buNone/>
              <a:defRPr>
                <a:solidFill>
                  <a:schemeClr val="tx1">
                    <a:tint val="75000"/>
                  </a:schemeClr>
                </a:solidFill>
              </a:defRPr>
            </a:lvl3pPr>
            <a:lvl4pPr marL="1371093" indent="0" algn="ctr">
              <a:buNone/>
              <a:defRPr>
                <a:solidFill>
                  <a:schemeClr val="tx1">
                    <a:tint val="75000"/>
                  </a:schemeClr>
                </a:solidFill>
              </a:defRPr>
            </a:lvl4pPr>
            <a:lvl5pPr marL="1828125" indent="0" algn="ctr">
              <a:buNone/>
              <a:defRPr>
                <a:solidFill>
                  <a:schemeClr val="tx1">
                    <a:tint val="75000"/>
                  </a:schemeClr>
                </a:solidFill>
              </a:defRPr>
            </a:lvl5pPr>
            <a:lvl6pPr marL="2285156" indent="0" algn="ctr">
              <a:buNone/>
              <a:defRPr>
                <a:solidFill>
                  <a:schemeClr val="tx1">
                    <a:tint val="75000"/>
                  </a:schemeClr>
                </a:solidFill>
              </a:defRPr>
            </a:lvl6pPr>
            <a:lvl7pPr marL="2742186" indent="0" algn="ctr">
              <a:buNone/>
              <a:defRPr>
                <a:solidFill>
                  <a:schemeClr val="tx1">
                    <a:tint val="75000"/>
                  </a:schemeClr>
                </a:solidFill>
              </a:defRPr>
            </a:lvl7pPr>
            <a:lvl8pPr marL="3199218" indent="0" algn="ctr">
              <a:buNone/>
              <a:defRPr>
                <a:solidFill>
                  <a:schemeClr val="tx1">
                    <a:tint val="75000"/>
                  </a:schemeClr>
                </a:solidFill>
              </a:defRPr>
            </a:lvl8pPr>
            <a:lvl9pPr marL="3656248" indent="0" algn="ctr">
              <a:buNone/>
              <a:defRPr>
                <a:solidFill>
                  <a:schemeClr val="tx1">
                    <a:tint val="75000"/>
                  </a:schemeClr>
                </a:solidFill>
              </a:defRPr>
            </a:lvl9pPr>
          </a:lstStyle>
          <a:p>
            <a:r>
              <a:rPr lang="ja-JP" altLang="en-US" smtClean="0"/>
              <a:t>マスター サブタイトルの書式設定</a:t>
            </a:r>
            <a:endParaRPr lang="ja-JP" altLang="en-US" dirty="0"/>
          </a:p>
        </p:txBody>
      </p:sp>
      <p:sp>
        <p:nvSpPr>
          <p:cNvPr id="7" name="日付プレースホルダ 3"/>
          <p:cNvSpPr>
            <a:spLocks noGrp="1"/>
          </p:cNvSpPr>
          <p:nvPr>
            <p:ph type="dt" sz="half" idx="10"/>
          </p:nvPr>
        </p:nvSpPr>
        <p:spPr>
          <a:xfrm>
            <a:off x="3175" y="6578600"/>
            <a:ext cx="2311400" cy="271463"/>
          </a:xfrm>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a:xfrm>
            <a:off x="3384550" y="6578600"/>
            <a:ext cx="3136900" cy="271463"/>
          </a:xfrm>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a:xfrm>
            <a:off x="7591425" y="6578600"/>
            <a:ext cx="2311400" cy="271463"/>
          </a:xfrm>
        </p:spPr>
        <p:txBody>
          <a:bodyPr/>
          <a:lstStyle>
            <a:lvl1pPr>
              <a:defRPr b="1"/>
            </a:lvl1pPr>
          </a:lstStyle>
          <a:p>
            <a:pPr>
              <a:defRPr/>
            </a:pPr>
            <a:fld id="{F4CA849F-FCB7-40B6-8811-32B6CB55C142}" type="slidenum">
              <a:rPr lang="ja-JP" altLang="en-US"/>
              <a:pPr>
                <a:defRPr/>
              </a:pPr>
              <a:t>‹#›</a:t>
            </a:fld>
            <a:endParaRPr lang="ja-JP" altLang="en-US"/>
          </a:p>
        </p:txBody>
      </p:sp>
    </p:spTree>
    <p:extLst>
      <p:ext uri="{BB962C8B-B14F-4D97-AF65-F5344CB8AC3E}">
        <p14:creationId xmlns:p14="http://schemas.microsoft.com/office/powerpoint/2010/main" val="9164830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485775"/>
            <a:ext cx="9906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9255"/>
            <a:ext cx="8915400" cy="565674"/>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495300" y="638690"/>
            <a:ext cx="8915400" cy="4525963"/>
          </a:xfrm>
        </p:spPr>
        <p:txBody>
          <a:bodyPr/>
          <a:lstStyle>
            <a:lvl1pPr>
              <a:defRPr sz="2400"/>
            </a:lvl1pPr>
            <a:lvl2pPr>
              <a:defRPr sz="2000"/>
            </a:lvl2pPr>
            <a:lvl3pPr>
              <a:defRPr sz="18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7" name="日付プレースホルダ 3"/>
          <p:cNvSpPr>
            <a:spLocks noGrp="1"/>
          </p:cNvSpPr>
          <p:nvPr>
            <p:ph type="dt" sz="half" idx="10"/>
          </p:nvPr>
        </p:nvSpPr>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b="1"/>
            </a:lvl1pPr>
          </a:lstStyle>
          <a:p>
            <a:pPr>
              <a:defRPr/>
            </a:pPr>
            <a:fld id="{B699BB1A-467E-421D-83D4-1A1B2747CDE8}" type="slidenum">
              <a:rPr lang="ja-JP" altLang="en-US"/>
              <a:pPr>
                <a:defRPr/>
              </a:pPr>
              <a:t>‹#›</a:t>
            </a:fld>
            <a:endParaRPr lang="ja-JP" altLang="en-US"/>
          </a:p>
        </p:txBody>
      </p:sp>
    </p:spTree>
    <p:extLst>
      <p:ext uri="{BB962C8B-B14F-4D97-AF65-F5344CB8AC3E}">
        <p14:creationId xmlns:p14="http://schemas.microsoft.com/office/powerpoint/2010/main" val="9961825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5094288"/>
            <a:ext cx="9906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782506" y="4406912"/>
            <a:ext cx="8420100" cy="687273"/>
          </a:xfrm>
        </p:spPr>
        <p:txBody>
          <a:bodyPr anchor="t"/>
          <a:lstStyle>
            <a:lvl1pPr algn="l">
              <a:defRPr sz="4000" b="1" cap="all"/>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nvPr>
        </p:nvSpPr>
        <p:spPr>
          <a:xfrm>
            <a:off x="1307594" y="5271985"/>
            <a:ext cx="7895011" cy="707870"/>
          </a:xfrm>
        </p:spPr>
        <p:txBody>
          <a:bodyPr/>
          <a:lstStyle>
            <a:lvl1pPr marL="0" indent="0">
              <a:buNone/>
              <a:defRPr sz="2000">
                <a:solidFill>
                  <a:schemeClr val="tx1">
                    <a:tint val="75000"/>
                  </a:schemeClr>
                </a:solidFill>
              </a:defRPr>
            </a:lvl1pPr>
            <a:lvl2pPr marL="457030" indent="0">
              <a:buNone/>
              <a:defRPr sz="1800">
                <a:solidFill>
                  <a:schemeClr val="tx1">
                    <a:tint val="75000"/>
                  </a:schemeClr>
                </a:solidFill>
              </a:defRPr>
            </a:lvl2pPr>
            <a:lvl3pPr marL="914063" indent="0">
              <a:buNone/>
              <a:defRPr sz="1600">
                <a:solidFill>
                  <a:schemeClr val="tx1">
                    <a:tint val="75000"/>
                  </a:schemeClr>
                </a:solidFill>
              </a:defRPr>
            </a:lvl3pPr>
            <a:lvl4pPr marL="1371093" indent="0">
              <a:buNone/>
              <a:defRPr sz="1400">
                <a:solidFill>
                  <a:schemeClr val="tx1">
                    <a:tint val="75000"/>
                  </a:schemeClr>
                </a:solidFill>
              </a:defRPr>
            </a:lvl4pPr>
            <a:lvl5pPr marL="1828125" indent="0">
              <a:buNone/>
              <a:defRPr sz="1400">
                <a:solidFill>
                  <a:schemeClr val="tx1">
                    <a:tint val="75000"/>
                  </a:schemeClr>
                </a:solidFill>
              </a:defRPr>
            </a:lvl5pPr>
            <a:lvl6pPr marL="2285156" indent="0">
              <a:buNone/>
              <a:defRPr sz="1400">
                <a:solidFill>
                  <a:schemeClr val="tx1">
                    <a:tint val="75000"/>
                  </a:schemeClr>
                </a:solidFill>
              </a:defRPr>
            </a:lvl6pPr>
            <a:lvl7pPr marL="2742186" indent="0">
              <a:buNone/>
              <a:defRPr sz="1400">
                <a:solidFill>
                  <a:schemeClr val="tx1">
                    <a:tint val="75000"/>
                  </a:schemeClr>
                </a:solidFill>
              </a:defRPr>
            </a:lvl7pPr>
            <a:lvl8pPr marL="3199218" indent="0">
              <a:buNone/>
              <a:defRPr sz="1400">
                <a:solidFill>
                  <a:schemeClr val="tx1">
                    <a:tint val="75000"/>
                  </a:schemeClr>
                </a:solidFill>
              </a:defRPr>
            </a:lvl8pPr>
            <a:lvl9pPr marL="3656248" indent="0">
              <a:buNone/>
              <a:defRPr sz="1400">
                <a:solidFill>
                  <a:schemeClr val="tx1">
                    <a:tint val="75000"/>
                  </a:schemeClr>
                </a:solidFill>
              </a:defRPr>
            </a:lvl9pPr>
          </a:lstStyle>
          <a:p>
            <a:pPr lvl="0"/>
            <a:r>
              <a:rPr lang="ja-JP" altLang="en-US" smtClean="0"/>
              <a:t>マスター テキストの書式設定</a:t>
            </a:r>
          </a:p>
        </p:txBody>
      </p:sp>
      <p:sp>
        <p:nvSpPr>
          <p:cNvPr id="7" name="日付プレースホルダ 3"/>
          <p:cNvSpPr>
            <a:spLocks noGrp="1"/>
          </p:cNvSpPr>
          <p:nvPr>
            <p:ph type="dt" sz="half" idx="10"/>
          </p:nvPr>
        </p:nvSpPr>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b="1"/>
            </a:lvl1pPr>
          </a:lstStyle>
          <a:p>
            <a:pPr>
              <a:defRPr/>
            </a:pPr>
            <a:fld id="{0018ADAF-6537-49E8-BA96-BDA20945A7F2}" type="slidenum">
              <a:rPr lang="ja-JP" altLang="en-US"/>
              <a:pPr>
                <a:defRPr/>
              </a:pPr>
              <a:t>‹#›</a:t>
            </a:fld>
            <a:endParaRPr lang="ja-JP" altLang="en-US"/>
          </a:p>
        </p:txBody>
      </p:sp>
    </p:spTree>
    <p:extLst>
      <p:ext uri="{BB962C8B-B14F-4D97-AF65-F5344CB8AC3E}">
        <p14:creationId xmlns:p14="http://schemas.microsoft.com/office/powerpoint/2010/main" val="40353106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5" name="正方形/長方形 5"/>
          <p:cNvGrpSpPr>
            <a:grpSpLocks/>
          </p:cNvGrpSpPr>
          <p:nvPr userDrawn="1"/>
        </p:nvGrpSpPr>
        <p:grpSpPr bwMode="auto">
          <a:xfrm>
            <a:off x="0" y="485775"/>
            <a:ext cx="9906000" cy="177800"/>
            <a:chOff x="-4" y="276"/>
            <a:chExt cx="5764" cy="112"/>
          </a:xfrm>
        </p:grpSpPr>
        <p:pic>
          <p:nvPicPr>
            <p:cNvPr id="6"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19"/>
            <a:ext cx="8915400" cy="521605"/>
          </a:xfrm>
        </p:spPr>
        <p:txBody>
          <a:bodyPr/>
          <a:lstStyle>
            <a:lvl1pPr>
              <a:defRPr sz="3200"/>
            </a:lvl1p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17485" y="613227"/>
            <a:ext cx="4642975"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5035549" y="613227"/>
            <a:ext cx="4642975"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8" name="日付プレースホルダ 3"/>
          <p:cNvSpPr>
            <a:spLocks noGrp="1"/>
          </p:cNvSpPr>
          <p:nvPr>
            <p:ph type="dt" sz="half" idx="10"/>
          </p:nvPr>
        </p:nvSpPr>
        <p:spPr/>
        <p:txBody>
          <a:bodyPr/>
          <a:lstStyle>
            <a:lvl1pPr>
              <a:defRPr b="1"/>
            </a:lvl1pPr>
          </a:lstStyle>
          <a:p>
            <a:pPr>
              <a:defRPr/>
            </a:pPr>
            <a:endParaRPr lang="ja-JP" altLang="en-US"/>
          </a:p>
        </p:txBody>
      </p:sp>
      <p:sp>
        <p:nvSpPr>
          <p:cNvPr id="9"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10" name="スライド番号プレースホルダ 5"/>
          <p:cNvSpPr>
            <a:spLocks noGrp="1"/>
          </p:cNvSpPr>
          <p:nvPr>
            <p:ph type="sldNum" sz="quarter" idx="12"/>
          </p:nvPr>
        </p:nvSpPr>
        <p:spPr/>
        <p:txBody>
          <a:bodyPr/>
          <a:lstStyle>
            <a:lvl1pPr>
              <a:defRPr b="1"/>
            </a:lvl1pPr>
          </a:lstStyle>
          <a:p>
            <a:pPr>
              <a:defRPr/>
            </a:pPr>
            <a:fld id="{5A368979-4B06-42A7-8937-4239336738AB}" type="slidenum">
              <a:rPr lang="ja-JP" altLang="en-US"/>
              <a:pPr>
                <a:defRPr/>
              </a:pPr>
              <a:t>‹#›</a:t>
            </a:fld>
            <a:endParaRPr lang="ja-JP" altLang="en-US"/>
          </a:p>
        </p:txBody>
      </p:sp>
    </p:spTree>
    <p:extLst>
      <p:ext uri="{BB962C8B-B14F-4D97-AF65-F5344CB8AC3E}">
        <p14:creationId xmlns:p14="http://schemas.microsoft.com/office/powerpoint/2010/main" val="26881555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grpSp>
        <p:nvGrpSpPr>
          <p:cNvPr id="3" name="正方形/長方形 5"/>
          <p:cNvGrpSpPr>
            <a:grpSpLocks/>
          </p:cNvGrpSpPr>
          <p:nvPr userDrawn="1"/>
        </p:nvGrpSpPr>
        <p:grpSpPr bwMode="auto">
          <a:xfrm>
            <a:off x="0" y="485775"/>
            <a:ext cx="9906000" cy="177800"/>
            <a:chOff x="-4" y="276"/>
            <a:chExt cx="5764" cy="112"/>
          </a:xfrm>
        </p:grpSpPr>
        <p:pic>
          <p:nvPicPr>
            <p:cNvPr id="4"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20"/>
            <a:ext cx="8915400" cy="521605"/>
          </a:xfrm>
        </p:spPr>
        <p:txBody>
          <a:bodyPr/>
          <a:lstStyle>
            <a:lvl1pPr>
              <a:defRPr sz="3200"/>
            </a:lvl1pPr>
          </a:lstStyle>
          <a:p>
            <a:r>
              <a:rPr lang="ja-JP" altLang="en-US" smtClean="0"/>
              <a:t>マスター タイトルの書式設定</a:t>
            </a:r>
            <a:endParaRPr lang="ja-JP" altLang="en-US" dirty="0"/>
          </a:p>
        </p:txBody>
      </p:sp>
      <p:sp>
        <p:nvSpPr>
          <p:cNvPr id="6" name="日付プレースホルダ 3"/>
          <p:cNvSpPr>
            <a:spLocks noGrp="1"/>
          </p:cNvSpPr>
          <p:nvPr>
            <p:ph type="dt" sz="half" idx="10"/>
          </p:nvPr>
        </p:nvSpPr>
        <p:spPr/>
        <p:txBody>
          <a:bodyPr/>
          <a:lstStyle>
            <a:lvl1pPr>
              <a:defRPr b="1"/>
            </a:lvl1pPr>
          </a:lstStyle>
          <a:p>
            <a:pPr>
              <a:defRPr/>
            </a:pPr>
            <a:endParaRPr lang="ja-JP" altLang="en-US"/>
          </a:p>
        </p:txBody>
      </p:sp>
      <p:sp>
        <p:nvSpPr>
          <p:cNvPr id="7"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8" name="スライド番号プレースホルダ 5"/>
          <p:cNvSpPr>
            <a:spLocks noGrp="1"/>
          </p:cNvSpPr>
          <p:nvPr>
            <p:ph type="sldNum" sz="quarter" idx="12"/>
          </p:nvPr>
        </p:nvSpPr>
        <p:spPr/>
        <p:txBody>
          <a:bodyPr/>
          <a:lstStyle>
            <a:lvl1pPr>
              <a:defRPr b="1"/>
            </a:lvl1pPr>
          </a:lstStyle>
          <a:p>
            <a:pPr>
              <a:defRPr/>
            </a:pPr>
            <a:fld id="{95A73066-866F-41D9-9716-BC7E530D7F9D}" type="slidenum">
              <a:rPr lang="ja-JP" altLang="en-US"/>
              <a:pPr>
                <a:defRPr/>
              </a:pPr>
              <a:t>‹#›</a:t>
            </a:fld>
            <a:endParaRPr lang="ja-JP" altLang="en-US"/>
          </a:p>
        </p:txBody>
      </p:sp>
    </p:spTree>
    <p:extLst>
      <p:ext uri="{BB962C8B-B14F-4D97-AF65-F5344CB8AC3E}">
        <p14:creationId xmlns:p14="http://schemas.microsoft.com/office/powerpoint/2010/main" val="17874566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b="1"/>
            </a:lvl1pPr>
          </a:lstStyle>
          <a:p>
            <a:pPr>
              <a:defRPr/>
            </a:pPr>
            <a:fld id="{483A516D-5159-403B-A0F9-C5C4E77727D9}" type="slidenum">
              <a:rPr lang="ja-JP" altLang="en-US"/>
              <a:pPr>
                <a:defRPr/>
              </a:pPr>
              <a:t>‹#›</a:t>
            </a:fld>
            <a:endParaRPr lang="ja-JP" altLang="en-US"/>
          </a:p>
        </p:txBody>
      </p:sp>
    </p:spTree>
    <p:extLst>
      <p:ext uri="{BB962C8B-B14F-4D97-AF65-F5344CB8AC3E}">
        <p14:creationId xmlns:p14="http://schemas.microsoft.com/office/powerpoint/2010/main" val="56926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lnSpc>
                <a:spcPct val="80000"/>
              </a:lnSpc>
              <a:defRPr b="1"/>
            </a:lvl1pPr>
          </a:lstStyle>
          <a:p>
            <a:pPr>
              <a:defRPr/>
            </a:pPr>
            <a:fld id="{DB280BE6-4529-4AFF-8951-C8D72D33CEFB}" type="datetime1">
              <a:rPr lang="ja-JP" altLang="en-US"/>
              <a:pPr>
                <a:defRPr/>
              </a:pPr>
              <a:t>2015/2/12</a:t>
            </a:fld>
            <a:endParaRPr lang="en-US" altLang="ja-JP"/>
          </a:p>
        </p:txBody>
      </p:sp>
      <p:sp>
        <p:nvSpPr>
          <p:cNvPr id="3" name="Rectangle 5"/>
          <p:cNvSpPr>
            <a:spLocks noGrp="1" noChangeArrowheads="1"/>
          </p:cNvSpPr>
          <p:nvPr>
            <p:ph type="ftr" sz="quarter" idx="11"/>
          </p:nvPr>
        </p:nvSpPr>
        <p:spPr/>
        <p:txBody>
          <a:bodyPr/>
          <a:lstStyle>
            <a:lvl1pPr algn="l" eaLnBrk="0" hangingPunct="0">
              <a:lnSpc>
                <a:spcPct val="80000"/>
              </a:lnSpc>
              <a:defRPr b="1"/>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lnSpc>
                <a:spcPct val="80000"/>
              </a:lnSpc>
              <a:defRPr/>
            </a:lvl1pPr>
          </a:lstStyle>
          <a:p>
            <a:pPr>
              <a:defRPr/>
            </a:pPr>
            <a:fld id="{8C7D3C8F-AA1A-4827-B5A2-7CC2169BCE1C}" type="slidenum">
              <a:rPr lang="en-US" altLang="ja-JP"/>
              <a:pPr>
                <a:defRPr/>
              </a:pPr>
              <a:t>‹#›</a:t>
            </a:fld>
            <a:endParaRPr lang="en-US" altLang="ja-JP"/>
          </a:p>
        </p:txBody>
      </p:sp>
    </p:spTree>
    <p:extLst>
      <p:ext uri="{BB962C8B-B14F-4D97-AF65-F5344CB8AC3E}">
        <p14:creationId xmlns:p14="http://schemas.microsoft.com/office/powerpoint/2010/main" val="13511685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grpSp>
        <p:nvGrpSpPr>
          <p:cNvPr id="2" name="正方形/長方形 5"/>
          <p:cNvGrpSpPr>
            <a:grpSpLocks/>
          </p:cNvGrpSpPr>
          <p:nvPr userDrawn="1"/>
        </p:nvGrpSpPr>
        <p:grpSpPr bwMode="auto">
          <a:xfrm>
            <a:off x="0" y="485775"/>
            <a:ext cx="9906000" cy="177800"/>
            <a:chOff x="-4" y="276"/>
            <a:chExt cx="5764" cy="112"/>
          </a:xfrm>
        </p:grpSpPr>
        <p:pic>
          <p:nvPicPr>
            <p:cNvPr id="3"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5" name="日付プレースホルダー 2"/>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4"/>
          <p:cNvSpPr>
            <a:spLocks noGrp="1"/>
          </p:cNvSpPr>
          <p:nvPr>
            <p:ph type="sldNum" sz="quarter" idx="12"/>
          </p:nvPr>
        </p:nvSpPr>
        <p:spPr/>
        <p:txBody>
          <a:bodyPr/>
          <a:lstStyle>
            <a:lvl1pPr>
              <a:defRPr/>
            </a:lvl1pPr>
          </a:lstStyle>
          <a:p>
            <a:pPr>
              <a:defRPr/>
            </a:pPr>
            <a:fld id="{FC60601E-9C88-41B6-A532-82279CB07C3B}" type="slidenum">
              <a:rPr lang="ja-JP" altLang="en-US"/>
              <a:pPr>
                <a:defRPr/>
              </a:pPr>
              <a:t>‹#›</a:t>
            </a:fld>
            <a:endParaRPr lang="ja-JP" altLang="en-US"/>
          </a:p>
        </p:txBody>
      </p:sp>
    </p:spTree>
    <p:extLst>
      <p:ext uri="{BB962C8B-B14F-4D97-AF65-F5344CB8AC3E}">
        <p14:creationId xmlns:p14="http://schemas.microsoft.com/office/powerpoint/2010/main" val="365507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344508" y="1312863"/>
            <a:ext cx="9217025" cy="2836862"/>
          </a:xfrm>
          <a:prstGeom prst="rect">
            <a:avLst/>
          </a:prstGeom>
          <a:solidFill>
            <a:srgbClr val="000099"/>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0" tIns="45715" rIns="0" bIns="45715" anchor="ctr"/>
          <a:lstStyle/>
          <a:p>
            <a:pPr algn="ctr" eaLnBrk="0" hangingPunct="0"/>
            <a:endParaRPr lang="ja-JP" altLang="ja-JP" sz="3200" b="1">
              <a:solidFill>
                <a:srgbClr val="000000"/>
              </a:solidFill>
              <a:latin typeface="HG丸ｺﾞｼｯｸM-PRO" pitchFamily="50" charset="-128"/>
              <a:ea typeface="HG丸ｺﾞｼｯｸM-PRO" pitchFamily="50" charset="-128"/>
            </a:endParaRPr>
          </a:p>
        </p:txBody>
      </p:sp>
      <p:sp>
        <p:nvSpPr>
          <p:cNvPr id="5" name="AutoShape 8"/>
          <p:cNvSpPr>
            <a:spLocks noChangeArrowheads="1"/>
          </p:cNvSpPr>
          <p:nvPr userDrawn="1"/>
        </p:nvSpPr>
        <p:spPr bwMode="auto">
          <a:xfrm>
            <a:off x="776288" y="1841502"/>
            <a:ext cx="8280400" cy="1781175"/>
          </a:xfrm>
          <a:prstGeom prst="roundRect">
            <a:avLst>
              <a:gd name="adj" fmla="val 50000"/>
            </a:avLst>
          </a:prstGeom>
          <a:solidFill>
            <a:srgbClr val="FFFFFF"/>
          </a:solidFill>
          <a:ln>
            <a:noFill/>
          </a:ln>
          <a:extLst/>
        </p:spPr>
        <p:txBody>
          <a:bodyPr lIns="0" tIns="45715" rIns="0" bIns="45715" anchor="ctr"/>
          <a:lstStyle/>
          <a:p>
            <a:pPr algn="ctr" eaLnBrk="0" hangingPunct="0">
              <a:defRPr/>
            </a:pPr>
            <a:endParaRPr lang="ja-JP" altLang="ja-JP" sz="2600" dirty="0">
              <a:solidFill>
                <a:srgbClr val="000099"/>
              </a:solidFill>
              <a:effectLst>
                <a:outerShdw blurRad="38100" dist="38100" dir="2700000" algn="tl">
                  <a:srgbClr val="C0C0C0"/>
                </a:outerShdw>
              </a:effectLst>
              <a:latin typeface="HGS創英角ｺﾞｼｯｸUB" pitchFamily="50" charset="-128"/>
              <a:ea typeface="HGS創英角ｺﾞｼｯｸUB" pitchFamily="50" charset="-128"/>
            </a:endParaRPr>
          </a:p>
        </p:txBody>
      </p:sp>
      <p:pic>
        <p:nvPicPr>
          <p:cNvPr id="6" name="Picture 7" descr="kantei"/>
          <p:cNvPicPr>
            <a:picLocks noChangeAspect="1" noChangeArrowheads="1"/>
          </p:cNvPicPr>
          <p:nvPr userDrawn="1"/>
        </p:nvPicPr>
        <p:blipFill>
          <a:blip>
            <a:extLst>
              <a:ext uri="{28A0092B-C50C-407E-A947-70E740481C1C}">
                <a14:useLocalDpi xmlns:a14="http://schemas.microsoft.com/office/drawing/2010/main" val="0"/>
              </a:ext>
            </a:extLst>
          </a:blip>
          <a:srcRect/>
          <a:stretch>
            <a:fillRect/>
          </a:stretch>
        </p:blipFill>
        <p:spPr bwMode="auto">
          <a:xfrm>
            <a:off x="273051" y="4221201"/>
            <a:ext cx="3357563"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742950" y="1988842"/>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4547975" y="4469606"/>
            <a:ext cx="5013559" cy="1752600"/>
          </a:xfrm>
        </p:spPr>
        <p:txBody>
          <a:bodyPr/>
          <a:lstStyle>
            <a:lvl1pPr marL="0" indent="0" algn="l">
              <a:buNone/>
              <a:defRPr>
                <a:solidFill>
                  <a:schemeClr val="tx1"/>
                </a:solidFill>
              </a:defRPr>
            </a:lvl1pPr>
            <a:lvl2pPr marL="457030" indent="0" algn="ctr">
              <a:buNone/>
              <a:defRPr>
                <a:solidFill>
                  <a:schemeClr val="tx1">
                    <a:tint val="75000"/>
                  </a:schemeClr>
                </a:solidFill>
              </a:defRPr>
            </a:lvl2pPr>
            <a:lvl3pPr marL="914063" indent="0" algn="ctr">
              <a:buNone/>
              <a:defRPr>
                <a:solidFill>
                  <a:schemeClr val="tx1">
                    <a:tint val="75000"/>
                  </a:schemeClr>
                </a:solidFill>
              </a:defRPr>
            </a:lvl3pPr>
            <a:lvl4pPr marL="1371093" indent="0" algn="ctr">
              <a:buNone/>
              <a:defRPr>
                <a:solidFill>
                  <a:schemeClr val="tx1">
                    <a:tint val="75000"/>
                  </a:schemeClr>
                </a:solidFill>
              </a:defRPr>
            </a:lvl4pPr>
            <a:lvl5pPr marL="1828125" indent="0" algn="ctr">
              <a:buNone/>
              <a:defRPr>
                <a:solidFill>
                  <a:schemeClr val="tx1">
                    <a:tint val="75000"/>
                  </a:schemeClr>
                </a:solidFill>
              </a:defRPr>
            </a:lvl5pPr>
            <a:lvl6pPr marL="2285156" indent="0" algn="ctr">
              <a:buNone/>
              <a:defRPr>
                <a:solidFill>
                  <a:schemeClr val="tx1">
                    <a:tint val="75000"/>
                  </a:schemeClr>
                </a:solidFill>
              </a:defRPr>
            </a:lvl6pPr>
            <a:lvl7pPr marL="2742186" indent="0" algn="ctr">
              <a:buNone/>
              <a:defRPr>
                <a:solidFill>
                  <a:schemeClr val="tx1">
                    <a:tint val="75000"/>
                  </a:schemeClr>
                </a:solidFill>
              </a:defRPr>
            </a:lvl7pPr>
            <a:lvl8pPr marL="3199218" indent="0" algn="ctr">
              <a:buNone/>
              <a:defRPr>
                <a:solidFill>
                  <a:schemeClr val="tx1">
                    <a:tint val="75000"/>
                  </a:schemeClr>
                </a:solidFill>
              </a:defRPr>
            </a:lvl8pPr>
            <a:lvl9pPr marL="3656248" indent="0" algn="ctr">
              <a:buNone/>
              <a:defRPr>
                <a:solidFill>
                  <a:schemeClr val="tx1">
                    <a:tint val="75000"/>
                  </a:schemeClr>
                </a:solidFill>
              </a:defRPr>
            </a:lvl9pPr>
          </a:lstStyle>
          <a:p>
            <a:r>
              <a:rPr lang="ja-JP" altLang="en-US" dirty="0" smtClean="0"/>
              <a:t>マスタ サブタイトルの書式設定</a:t>
            </a:r>
            <a:endParaRPr lang="ja-JP" altLang="en-US" dirty="0"/>
          </a:p>
        </p:txBody>
      </p:sp>
      <p:sp>
        <p:nvSpPr>
          <p:cNvPr id="7" name="日付プレースホルダ 3"/>
          <p:cNvSpPr>
            <a:spLocks noGrp="1"/>
          </p:cNvSpPr>
          <p:nvPr>
            <p:ph type="dt" sz="half" idx="10"/>
          </p:nvPr>
        </p:nvSpPr>
        <p:spPr>
          <a:xfrm>
            <a:off x="3175" y="6578638"/>
            <a:ext cx="2311400" cy="271463"/>
          </a:xfrm>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a:xfrm>
            <a:off x="3384550" y="6578638"/>
            <a:ext cx="3136900" cy="271463"/>
          </a:xfrm>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a:xfrm>
            <a:off x="7591425" y="6578638"/>
            <a:ext cx="2311400" cy="271463"/>
          </a:xfrm>
        </p:spPr>
        <p:txBody>
          <a:bodyPr/>
          <a:lstStyle>
            <a:lvl1pPr>
              <a:defRPr b="1"/>
            </a:lvl1pPr>
          </a:lstStyle>
          <a:p>
            <a:pPr>
              <a:defRPr/>
            </a:pPr>
            <a:fld id="{2D445476-B57F-464F-8319-C26E69740EC0}" type="slidenum">
              <a:rPr lang="ja-JP" altLang="en-US"/>
              <a:pPr>
                <a:defRPr/>
              </a:pPr>
              <a:t>‹#›</a:t>
            </a:fld>
            <a:endParaRPr lang="ja-JP" altLang="en-US"/>
          </a:p>
        </p:txBody>
      </p:sp>
    </p:spTree>
    <p:extLst>
      <p:ext uri="{BB962C8B-B14F-4D97-AF65-F5344CB8AC3E}">
        <p14:creationId xmlns:p14="http://schemas.microsoft.com/office/powerpoint/2010/main" val="25801906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485775"/>
            <a:ext cx="9906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9255"/>
            <a:ext cx="8915400" cy="565674"/>
          </a:xfrm>
        </p:spPr>
        <p:txBody>
          <a:bodyPr/>
          <a:lstStyle>
            <a:lvl1pPr>
              <a:defRPr sz="2800"/>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95300" y="638690"/>
            <a:ext cx="8915400" cy="4525963"/>
          </a:xfrm>
        </p:spPr>
        <p:txBody>
          <a:bodyPr/>
          <a:lstStyle>
            <a:lvl1pPr>
              <a:defRPr sz="2400"/>
            </a:lvl1pPr>
            <a:lvl2pPr>
              <a:defRPr sz="2000"/>
            </a:lvl2pPr>
            <a:lvl3pPr>
              <a:defRPr sz="1800"/>
            </a:lvl3pPr>
            <a:lvl4pPr>
              <a:defRPr sz="1600"/>
            </a:lvl4pPr>
            <a:lvl5pPr>
              <a:defRPr sz="16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日付プレースホルダ 3"/>
          <p:cNvSpPr>
            <a:spLocks noGrp="1"/>
          </p:cNvSpPr>
          <p:nvPr>
            <p:ph type="dt" sz="half" idx="10"/>
          </p:nvPr>
        </p:nvSpPr>
        <p:spPr>
          <a:xfrm>
            <a:off x="3175" y="6590818"/>
            <a:ext cx="2311400" cy="233363"/>
          </a:xfrm>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a:xfrm>
            <a:off x="3384550" y="6590818"/>
            <a:ext cx="3136900" cy="233363"/>
          </a:xfrm>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a:xfrm>
            <a:off x="7591425" y="6590818"/>
            <a:ext cx="2311400" cy="233363"/>
          </a:xfrm>
        </p:spPr>
        <p:txBody>
          <a:bodyPr/>
          <a:lstStyle>
            <a:lvl1pPr>
              <a:defRPr b="1"/>
            </a:lvl1pPr>
          </a:lstStyle>
          <a:p>
            <a:pPr>
              <a:defRPr/>
            </a:pPr>
            <a:fld id="{10AC68E9-93AC-4EE7-A0E0-E98C161A901A}" type="slidenum">
              <a:rPr lang="ja-JP" altLang="en-US"/>
              <a:pPr>
                <a:defRPr/>
              </a:pPr>
              <a:t>‹#›</a:t>
            </a:fld>
            <a:endParaRPr lang="ja-JP" altLang="en-US"/>
          </a:p>
        </p:txBody>
      </p:sp>
    </p:spTree>
    <p:extLst>
      <p:ext uri="{BB962C8B-B14F-4D97-AF65-F5344CB8AC3E}">
        <p14:creationId xmlns:p14="http://schemas.microsoft.com/office/powerpoint/2010/main" val="14886850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5094288"/>
            <a:ext cx="9906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782506" y="4406950"/>
            <a:ext cx="8420100" cy="687273"/>
          </a:xfrm>
        </p:spPr>
        <p:txBody>
          <a:bodyPr anchor="t"/>
          <a:lstStyle>
            <a:lvl1pPr algn="l">
              <a:defRPr sz="4000" b="1" cap="all"/>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1307595" y="5271985"/>
            <a:ext cx="7895011" cy="707870"/>
          </a:xfrm>
        </p:spPr>
        <p:txBody>
          <a:bodyPr/>
          <a:lstStyle>
            <a:lvl1pPr marL="0" indent="0">
              <a:buNone/>
              <a:defRPr sz="2000">
                <a:solidFill>
                  <a:schemeClr val="tx1">
                    <a:tint val="75000"/>
                  </a:schemeClr>
                </a:solidFill>
              </a:defRPr>
            </a:lvl1pPr>
            <a:lvl2pPr marL="457030" indent="0">
              <a:buNone/>
              <a:defRPr sz="1800">
                <a:solidFill>
                  <a:schemeClr val="tx1">
                    <a:tint val="75000"/>
                  </a:schemeClr>
                </a:solidFill>
              </a:defRPr>
            </a:lvl2pPr>
            <a:lvl3pPr marL="914063" indent="0">
              <a:buNone/>
              <a:defRPr sz="1600">
                <a:solidFill>
                  <a:schemeClr val="tx1">
                    <a:tint val="75000"/>
                  </a:schemeClr>
                </a:solidFill>
              </a:defRPr>
            </a:lvl3pPr>
            <a:lvl4pPr marL="1371093" indent="0">
              <a:buNone/>
              <a:defRPr sz="1400">
                <a:solidFill>
                  <a:schemeClr val="tx1">
                    <a:tint val="75000"/>
                  </a:schemeClr>
                </a:solidFill>
              </a:defRPr>
            </a:lvl4pPr>
            <a:lvl5pPr marL="1828125" indent="0">
              <a:buNone/>
              <a:defRPr sz="1400">
                <a:solidFill>
                  <a:schemeClr val="tx1">
                    <a:tint val="75000"/>
                  </a:schemeClr>
                </a:solidFill>
              </a:defRPr>
            </a:lvl5pPr>
            <a:lvl6pPr marL="2285156" indent="0">
              <a:buNone/>
              <a:defRPr sz="1400">
                <a:solidFill>
                  <a:schemeClr val="tx1">
                    <a:tint val="75000"/>
                  </a:schemeClr>
                </a:solidFill>
              </a:defRPr>
            </a:lvl6pPr>
            <a:lvl7pPr marL="2742186" indent="0">
              <a:buNone/>
              <a:defRPr sz="1400">
                <a:solidFill>
                  <a:schemeClr val="tx1">
                    <a:tint val="75000"/>
                  </a:schemeClr>
                </a:solidFill>
              </a:defRPr>
            </a:lvl7pPr>
            <a:lvl8pPr marL="3199218" indent="0">
              <a:buNone/>
              <a:defRPr sz="1400">
                <a:solidFill>
                  <a:schemeClr val="tx1">
                    <a:tint val="75000"/>
                  </a:schemeClr>
                </a:solidFill>
              </a:defRPr>
            </a:lvl8pPr>
            <a:lvl9pPr marL="3656248" indent="0">
              <a:buNone/>
              <a:defRPr sz="1400">
                <a:solidFill>
                  <a:schemeClr val="tx1">
                    <a:tint val="75000"/>
                  </a:schemeClr>
                </a:solidFill>
              </a:defRPr>
            </a:lvl9pPr>
          </a:lstStyle>
          <a:p>
            <a:pPr lvl="0"/>
            <a:r>
              <a:rPr lang="ja-JP" altLang="en-US" dirty="0" smtClean="0"/>
              <a:t>マスタ テキストの書式設定</a:t>
            </a:r>
          </a:p>
        </p:txBody>
      </p:sp>
      <p:sp>
        <p:nvSpPr>
          <p:cNvPr id="7" name="日付プレースホルダ 3"/>
          <p:cNvSpPr>
            <a:spLocks noGrp="1"/>
          </p:cNvSpPr>
          <p:nvPr>
            <p:ph type="dt" sz="half" idx="10"/>
          </p:nvPr>
        </p:nvSpPr>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b="1"/>
            </a:lvl1pPr>
          </a:lstStyle>
          <a:p>
            <a:pPr>
              <a:defRPr/>
            </a:pPr>
            <a:fld id="{DBE5BC0F-9075-43EC-BDF5-BA527F928988}" type="slidenum">
              <a:rPr lang="ja-JP" altLang="en-US"/>
              <a:pPr>
                <a:defRPr/>
              </a:pPr>
              <a:t>‹#›</a:t>
            </a:fld>
            <a:endParaRPr lang="ja-JP" altLang="en-US"/>
          </a:p>
        </p:txBody>
      </p:sp>
    </p:spTree>
    <p:extLst>
      <p:ext uri="{BB962C8B-B14F-4D97-AF65-F5344CB8AC3E}">
        <p14:creationId xmlns:p14="http://schemas.microsoft.com/office/powerpoint/2010/main" val="19211383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5" name="正方形/長方形 5"/>
          <p:cNvGrpSpPr>
            <a:grpSpLocks/>
          </p:cNvGrpSpPr>
          <p:nvPr userDrawn="1"/>
        </p:nvGrpSpPr>
        <p:grpSpPr bwMode="auto">
          <a:xfrm>
            <a:off x="0" y="485775"/>
            <a:ext cx="9906000" cy="177800"/>
            <a:chOff x="-4" y="276"/>
            <a:chExt cx="5764" cy="112"/>
          </a:xfrm>
        </p:grpSpPr>
        <p:pic>
          <p:nvPicPr>
            <p:cNvPr id="6"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19"/>
            <a:ext cx="8915400" cy="521605"/>
          </a:xfrm>
        </p:spPr>
        <p:txBody>
          <a:bodyPr/>
          <a:lstStyle>
            <a:lvl1pPr>
              <a:defRPr sz="2800"/>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7499" y="613231"/>
            <a:ext cx="4642975"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5035570" y="613231"/>
            <a:ext cx="4642975"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8" name="日付プレースホルダ 3"/>
          <p:cNvSpPr>
            <a:spLocks noGrp="1"/>
          </p:cNvSpPr>
          <p:nvPr>
            <p:ph type="dt" sz="half" idx="10"/>
          </p:nvPr>
        </p:nvSpPr>
        <p:spPr/>
        <p:txBody>
          <a:bodyPr/>
          <a:lstStyle>
            <a:lvl1pPr>
              <a:defRPr b="1"/>
            </a:lvl1pPr>
          </a:lstStyle>
          <a:p>
            <a:pPr>
              <a:defRPr/>
            </a:pPr>
            <a:endParaRPr lang="ja-JP" altLang="en-US"/>
          </a:p>
        </p:txBody>
      </p:sp>
      <p:sp>
        <p:nvSpPr>
          <p:cNvPr id="9"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10" name="スライド番号プレースホルダ 5"/>
          <p:cNvSpPr>
            <a:spLocks noGrp="1"/>
          </p:cNvSpPr>
          <p:nvPr>
            <p:ph type="sldNum" sz="quarter" idx="12"/>
          </p:nvPr>
        </p:nvSpPr>
        <p:spPr/>
        <p:txBody>
          <a:bodyPr/>
          <a:lstStyle>
            <a:lvl1pPr>
              <a:defRPr b="1"/>
            </a:lvl1pPr>
          </a:lstStyle>
          <a:p>
            <a:pPr>
              <a:defRPr/>
            </a:pPr>
            <a:fld id="{CAF41D7E-C796-4F52-A3A2-46F66FD8B4E9}" type="slidenum">
              <a:rPr lang="ja-JP" altLang="en-US"/>
              <a:pPr>
                <a:defRPr/>
              </a:pPr>
              <a:t>‹#›</a:t>
            </a:fld>
            <a:endParaRPr lang="ja-JP" altLang="en-US"/>
          </a:p>
        </p:txBody>
      </p:sp>
    </p:spTree>
    <p:extLst>
      <p:ext uri="{BB962C8B-B14F-4D97-AF65-F5344CB8AC3E}">
        <p14:creationId xmlns:p14="http://schemas.microsoft.com/office/powerpoint/2010/main" val="19170970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grpSp>
        <p:nvGrpSpPr>
          <p:cNvPr id="3" name="正方形/長方形 5"/>
          <p:cNvGrpSpPr>
            <a:grpSpLocks/>
          </p:cNvGrpSpPr>
          <p:nvPr userDrawn="1"/>
        </p:nvGrpSpPr>
        <p:grpSpPr bwMode="auto">
          <a:xfrm>
            <a:off x="0" y="485775"/>
            <a:ext cx="9906000" cy="177800"/>
            <a:chOff x="-4" y="276"/>
            <a:chExt cx="5764" cy="112"/>
          </a:xfrm>
        </p:grpSpPr>
        <p:pic>
          <p:nvPicPr>
            <p:cNvPr id="4"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21"/>
            <a:ext cx="8915400" cy="521605"/>
          </a:xfrm>
        </p:spPr>
        <p:txBody>
          <a:bodyPr/>
          <a:lstStyle>
            <a:lvl1pPr>
              <a:defRPr sz="2800"/>
            </a:lvl1pPr>
          </a:lstStyle>
          <a:p>
            <a:r>
              <a:rPr lang="ja-JP" altLang="en-US" dirty="0" smtClean="0"/>
              <a:t>マスタ タイトルの書式設定</a:t>
            </a:r>
            <a:endParaRPr lang="ja-JP" altLang="en-US" dirty="0"/>
          </a:p>
        </p:txBody>
      </p:sp>
      <p:sp>
        <p:nvSpPr>
          <p:cNvPr id="6" name="日付プレースホルダ 3"/>
          <p:cNvSpPr>
            <a:spLocks noGrp="1"/>
          </p:cNvSpPr>
          <p:nvPr>
            <p:ph type="dt" sz="half" idx="10"/>
          </p:nvPr>
        </p:nvSpPr>
        <p:spPr/>
        <p:txBody>
          <a:bodyPr/>
          <a:lstStyle>
            <a:lvl1pPr>
              <a:defRPr b="1"/>
            </a:lvl1pPr>
          </a:lstStyle>
          <a:p>
            <a:pPr>
              <a:defRPr/>
            </a:pPr>
            <a:endParaRPr lang="ja-JP" altLang="en-US"/>
          </a:p>
        </p:txBody>
      </p:sp>
      <p:sp>
        <p:nvSpPr>
          <p:cNvPr id="7"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8" name="スライド番号プレースホルダ 5"/>
          <p:cNvSpPr>
            <a:spLocks noGrp="1"/>
          </p:cNvSpPr>
          <p:nvPr>
            <p:ph type="sldNum" sz="quarter" idx="12"/>
          </p:nvPr>
        </p:nvSpPr>
        <p:spPr/>
        <p:txBody>
          <a:bodyPr/>
          <a:lstStyle>
            <a:lvl1pPr>
              <a:defRPr b="1"/>
            </a:lvl1pPr>
          </a:lstStyle>
          <a:p>
            <a:pPr>
              <a:defRPr/>
            </a:pPr>
            <a:fld id="{067EFC52-C34A-4A1B-879C-F7681BFACCAD}" type="slidenum">
              <a:rPr lang="ja-JP" altLang="en-US"/>
              <a:pPr>
                <a:defRPr/>
              </a:pPr>
              <a:t>‹#›</a:t>
            </a:fld>
            <a:endParaRPr lang="ja-JP" altLang="en-US"/>
          </a:p>
        </p:txBody>
      </p:sp>
    </p:spTree>
    <p:extLst>
      <p:ext uri="{BB962C8B-B14F-4D97-AF65-F5344CB8AC3E}">
        <p14:creationId xmlns:p14="http://schemas.microsoft.com/office/powerpoint/2010/main" val="35763543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b="1"/>
            </a:lvl1pPr>
          </a:lstStyle>
          <a:p>
            <a:pPr>
              <a:defRPr/>
            </a:pPr>
            <a:fld id="{9BE91C65-3B68-4B3B-A815-6062B9331FB3}" type="slidenum">
              <a:rPr lang="ja-JP" altLang="en-US"/>
              <a:pPr>
                <a:defRPr/>
              </a:pPr>
              <a:t>‹#›</a:t>
            </a:fld>
            <a:endParaRPr lang="ja-JP" altLang="en-US"/>
          </a:p>
        </p:txBody>
      </p:sp>
    </p:spTree>
    <p:extLst>
      <p:ext uri="{BB962C8B-B14F-4D97-AF65-F5344CB8AC3E}">
        <p14:creationId xmlns:p14="http://schemas.microsoft.com/office/powerpoint/2010/main" val="18933759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bg>
      <p:bgPr>
        <a:pattFill prst="pct20">
          <a:fgClr>
            <a:srgbClr val="00FFCC"/>
          </a:fgClr>
          <a:bgClr>
            <a:schemeClr val="bg1"/>
          </a:bgClr>
        </a:pattFill>
        <a:effectLst/>
      </p:bgPr>
    </p:bg>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pPr>
              <a:defRPr/>
            </a:pPr>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fld id="{03107573-41B3-4804-A7D3-1E2DB8777170}" type="slidenum">
              <a:rPr lang="ja-JP" altLang="en-US" smtClean="0"/>
              <a:pPr>
                <a:defRPr/>
              </a:pPr>
              <a:t>‹#›</a:t>
            </a:fld>
            <a:endParaRPr lang="ja-JP" altLang="en-US"/>
          </a:p>
        </p:txBody>
      </p:sp>
    </p:spTree>
    <p:extLst>
      <p:ext uri="{BB962C8B-B14F-4D97-AF65-F5344CB8AC3E}">
        <p14:creationId xmlns:p14="http://schemas.microsoft.com/office/powerpoint/2010/main" val="87328134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grpSp>
        <p:nvGrpSpPr>
          <p:cNvPr id="2" name="正方形/長方形 5"/>
          <p:cNvGrpSpPr>
            <a:grpSpLocks/>
          </p:cNvGrpSpPr>
          <p:nvPr userDrawn="1"/>
        </p:nvGrpSpPr>
        <p:grpSpPr bwMode="auto">
          <a:xfrm>
            <a:off x="0" y="485775"/>
            <a:ext cx="9906000" cy="177800"/>
            <a:chOff x="-4" y="276"/>
            <a:chExt cx="5764" cy="112"/>
          </a:xfrm>
        </p:grpSpPr>
        <p:pic>
          <p:nvPicPr>
            <p:cNvPr id="3"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5" name="日付プレースホルダー 2"/>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4"/>
          <p:cNvSpPr>
            <a:spLocks noGrp="1"/>
          </p:cNvSpPr>
          <p:nvPr>
            <p:ph type="sldNum" sz="quarter" idx="12"/>
          </p:nvPr>
        </p:nvSpPr>
        <p:spPr/>
        <p:txBody>
          <a:bodyPr/>
          <a:lstStyle>
            <a:lvl1pPr>
              <a:defRPr/>
            </a:lvl1pPr>
          </a:lstStyle>
          <a:p>
            <a:pPr>
              <a:defRPr/>
            </a:pPr>
            <a:fld id="{1687948E-1AE4-4E84-BE0C-E2D0D99BBCA7}" type="slidenum">
              <a:rPr lang="ja-JP" altLang="en-US"/>
              <a:pPr>
                <a:defRPr/>
              </a:pPr>
              <a:t>‹#›</a:t>
            </a:fld>
            <a:endParaRPr lang="ja-JP" altLang="en-US"/>
          </a:p>
        </p:txBody>
      </p:sp>
    </p:spTree>
    <p:extLst>
      <p:ext uri="{BB962C8B-B14F-4D97-AF65-F5344CB8AC3E}">
        <p14:creationId xmlns:p14="http://schemas.microsoft.com/office/powerpoint/2010/main" val="358463288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lIns="67245" rIns="67245">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extLst>
      <p:ext uri="{BB962C8B-B14F-4D97-AF65-F5344CB8AC3E}">
        <p14:creationId xmlns:p14="http://schemas.microsoft.com/office/powerpoint/2010/main" val="14908019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85" y="27351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9" y="1435113"/>
            <a:ext cx="3259006" cy="4691063"/>
          </a:xfrm>
        </p:spPr>
        <p:txBody>
          <a:bodyPr/>
          <a:lstStyle>
            <a:lvl1pPr marL="0" indent="0">
              <a:buNone/>
              <a:defRPr sz="1400"/>
            </a:lvl1pPr>
            <a:lvl2pPr marL="455388" indent="0">
              <a:buNone/>
              <a:defRPr sz="1200"/>
            </a:lvl2pPr>
            <a:lvl3pPr marL="910779" indent="0">
              <a:buNone/>
              <a:defRPr sz="1000"/>
            </a:lvl3pPr>
            <a:lvl4pPr marL="1366168" indent="0">
              <a:buNone/>
              <a:defRPr sz="900"/>
            </a:lvl4pPr>
            <a:lvl5pPr marL="1821557" indent="0">
              <a:buNone/>
              <a:defRPr sz="900"/>
            </a:lvl5pPr>
            <a:lvl6pPr marL="2276948" indent="0">
              <a:buNone/>
              <a:defRPr sz="900"/>
            </a:lvl6pPr>
            <a:lvl7pPr marL="2732338" indent="0">
              <a:buNone/>
              <a:defRPr sz="900"/>
            </a:lvl7pPr>
            <a:lvl8pPr marL="3187724" indent="0">
              <a:buNone/>
              <a:defRPr sz="900"/>
            </a:lvl8pPr>
            <a:lvl9pPr marL="3643116"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lnSpc>
                <a:spcPct val="80000"/>
              </a:lnSpc>
              <a:defRPr b="1"/>
            </a:lvl1pPr>
          </a:lstStyle>
          <a:p>
            <a:pPr>
              <a:defRPr/>
            </a:pPr>
            <a:fld id="{5431F930-079F-4EB5-A9BC-5992CE05E798}" type="datetime1">
              <a:rPr lang="ja-JP" altLang="en-US"/>
              <a:pPr>
                <a:defRPr/>
              </a:pPr>
              <a:t>2015/2/12</a:t>
            </a:fld>
            <a:endParaRPr lang="en-US" altLang="ja-JP"/>
          </a:p>
        </p:txBody>
      </p:sp>
      <p:sp>
        <p:nvSpPr>
          <p:cNvPr id="6" name="Rectangle 5"/>
          <p:cNvSpPr>
            <a:spLocks noGrp="1" noChangeArrowheads="1"/>
          </p:cNvSpPr>
          <p:nvPr>
            <p:ph type="ftr" sz="quarter" idx="11"/>
          </p:nvPr>
        </p:nvSpPr>
        <p:spPr/>
        <p:txBody>
          <a:bodyPr/>
          <a:lstStyle>
            <a:lvl1pPr algn="l" eaLnBrk="0" hangingPunct="0">
              <a:lnSpc>
                <a:spcPct val="80000"/>
              </a:lnSpc>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lnSpc>
                <a:spcPct val="80000"/>
              </a:lnSpc>
              <a:defRPr/>
            </a:lvl1pPr>
          </a:lstStyle>
          <a:p>
            <a:pPr>
              <a:defRPr/>
            </a:pPr>
            <a:fld id="{6464438D-3221-458C-B534-969F4CC66786}" type="slidenum">
              <a:rPr lang="en-US" altLang="ja-JP"/>
              <a:pPr>
                <a:defRPr/>
              </a:pPr>
              <a:t>‹#›</a:t>
            </a:fld>
            <a:endParaRPr lang="en-US" altLang="ja-JP"/>
          </a:p>
        </p:txBody>
      </p:sp>
    </p:spTree>
    <p:extLst>
      <p:ext uri="{BB962C8B-B14F-4D97-AF65-F5344CB8AC3E}">
        <p14:creationId xmlns:p14="http://schemas.microsoft.com/office/powerpoint/2010/main" val="15808967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lvl1pPr marL="342900" indent="-342900">
              <a:buClr>
                <a:srgbClr val="00B0F0"/>
              </a:buClr>
              <a:buFont typeface="Wingdings" panose="05000000000000000000" pitchFamily="2" charset="2"/>
              <a:buChar char="n"/>
              <a:defRPr sz="2100"/>
            </a:lvl1pPr>
            <a:lvl2pPr marL="641350" indent="-285750">
              <a:buClr>
                <a:srgbClr val="00B0F0"/>
              </a:buClr>
              <a:buFont typeface="Wingdings" panose="05000000000000000000" pitchFamily="2" charset="2"/>
              <a:buChar char="l"/>
              <a:defRPr sz="1800"/>
            </a:lvl2pPr>
            <a:lvl3pPr marL="819150" indent="-285750">
              <a:buClr>
                <a:srgbClr val="00B0F0"/>
              </a:buClr>
              <a:buFont typeface="Wingdings" panose="05000000000000000000" pitchFamily="2" charset="2"/>
              <a:buChar char="Ø"/>
              <a:defRPr sz="1500"/>
            </a:lvl3pPr>
            <a:lvl4pPr marL="1009650" indent="-285750">
              <a:buClr>
                <a:srgbClr val="00B0F0"/>
              </a:buClr>
              <a:buFont typeface="Wingdings" panose="05000000000000000000" pitchFamily="2" charset="2"/>
              <a:buChar char="ü"/>
              <a:defRPr sz="1300"/>
            </a:lvl4pPr>
            <a:lvl5pPr marL="1160463" indent="-171450">
              <a:buClr>
                <a:srgbClr val="00B0F0"/>
              </a:buClr>
              <a:buFont typeface="Arial" panose="020B0604020202020204" pitchFamily="34" charset="0"/>
              <a:buChar char="•"/>
              <a:defRPr sz="12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pPr>
              <a:defRPr/>
            </a:pPr>
            <a:fld id="{4980A700-4276-4BF2-B4B1-304141AFFF1B}" type="slidenum">
              <a:rPr lang="ja-JP" altLang="en-US"/>
              <a:pPr>
                <a:defRPr/>
              </a:pPr>
              <a:t>‹#›</a:t>
            </a:fld>
            <a:endParaRPr lang="en-US" altLang="ja-JP"/>
          </a:p>
        </p:txBody>
      </p:sp>
    </p:spTree>
    <p:extLst>
      <p:ext uri="{BB962C8B-B14F-4D97-AF65-F5344CB8AC3E}">
        <p14:creationId xmlns:p14="http://schemas.microsoft.com/office/powerpoint/2010/main" val="111980302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正方形/長方形 4"/>
          <p:cNvSpPr/>
          <p:nvPr userDrawn="1"/>
        </p:nvSpPr>
        <p:spPr bwMode="auto">
          <a:xfrm>
            <a:off x="0" y="0"/>
            <a:ext cx="9906000" cy="1128713"/>
          </a:xfrm>
          <a:prstGeom prst="rect">
            <a:avLst/>
          </a:prstGeom>
          <a:solidFill>
            <a:srgbClr val="FFFFFF"/>
          </a:solidFill>
          <a:ln w="38100" cap="sq" cmpd="sng" algn="ctr">
            <a:solidFill>
              <a:schemeClr val="tx1"/>
            </a:solid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メイリオ" panose="020B0604030504040204" pitchFamily="50" charset="-128"/>
              <a:ea typeface="メイリオ" panose="020B0604030504040204" pitchFamily="50" charset="-128"/>
            </a:endParaRPr>
          </a:p>
        </p:txBody>
      </p:sp>
      <p:sp>
        <p:nvSpPr>
          <p:cNvPr id="5" name="正方形/長方形 10"/>
          <p:cNvSpPr/>
          <p:nvPr userDrawn="1"/>
        </p:nvSpPr>
        <p:spPr bwMode="auto">
          <a:xfrm>
            <a:off x="1752600" y="2198688"/>
            <a:ext cx="153988" cy="3744912"/>
          </a:xfrm>
          <a:prstGeom prst="rect">
            <a:avLst/>
          </a:prstGeom>
          <a:solidFill>
            <a:srgbClr val="00B0F0"/>
          </a:solidFill>
          <a:ln w="38100" cap="sq" cmpd="sng" algn="ctr">
            <a:no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solidFill>
                <a:latin typeface="メイリオ" panose="020B0604030504040204" pitchFamily="50" charset="-128"/>
                <a:ea typeface="メイリオ" panose="020B0604030504040204" pitchFamily="50" charset="-128"/>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6" name="Rectangle 5"/>
          <p:cNvSpPr>
            <a:spLocks noGrp="1" noChangeArrowheads="1"/>
          </p:cNvSpPr>
          <p:nvPr>
            <p:ph type="sldNum" sz="quarter" idx="10"/>
          </p:nvPr>
        </p:nvSpPr>
        <p:spPr/>
        <p:txBody>
          <a:bodyPr/>
          <a:lstStyle>
            <a:lvl1pPr>
              <a:defRPr/>
            </a:lvl1pPr>
          </a:lstStyle>
          <a:p>
            <a:pPr>
              <a:defRPr/>
            </a:pPr>
            <a:fld id="{074665F2-2209-4B01-8BF2-AE8C2F5438F0}" type="slidenum">
              <a:rPr lang="ja-JP" altLang="en-US"/>
              <a:pPr>
                <a:defRPr/>
              </a:pPr>
              <a:t>‹#›</a:t>
            </a:fld>
            <a:endParaRPr lang="en-US" altLang="ja-JP"/>
          </a:p>
        </p:txBody>
      </p:sp>
    </p:spTree>
    <p:extLst>
      <p:ext uri="{BB962C8B-B14F-4D97-AF65-F5344CB8AC3E}">
        <p14:creationId xmlns:p14="http://schemas.microsoft.com/office/powerpoint/2010/main" val="140470061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351414" y="1322775"/>
            <a:ext cx="4515242"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FF1C98A9-17F2-4D0E-A772-34AA2EDD346E}" type="slidenum">
              <a:rPr lang="ja-JP" altLang="en-US"/>
              <a:pPr>
                <a:defRPr/>
              </a:pPr>
              <a:t>‹#›</a:t>
            </a:fld>
            <a:endParaRPr lang="en-US" altLang="ja-JP"/>
          </a:p>
        </p:txBody>
      </p:sp>
      <p:sp>
        <p:nvSpPr>
          <p:cNvPr id="6" name="タイトル 5"/>
          <p:cNvSpPr>
            <a:spLocks noGrp="1"/>
          </p:cNvSpPr>
          <p:nvPr>
            <p:ph type="title"/>
          </p:nvPr>
        </p:nvSpPr>
        <p:spPr/>
        <p:txBody>
          <a:bodyPr/>
          <a:lstStyle>
            <a:lvl1pPr>
              <a:defRPr>
                <a:solidFill>
                  <a:schemeClr val="bg2"/>
                </a:solidFill>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890076188"/>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n"/>
              <a:defRPr sz="1800">
                <a:solidFill>
                  <a:schemeClr val="bg2"/>
                </a:solidFill>
              </a:defRPr>
            </a:lvl2pPr>
            <a:lvl3pPr marL="622300" indent="-88900">
              <a:buClr>
                <a:srgbClr val="00B0F0"/>
              </a:buClr>
              <a:buFont typeface="Wingdings" panose="05000000000000000000" pitchFamily="2" charset="2"/>
              <a:buChar char="n"/>
              <a:defRPr sz="1500">
                <a:solidFill>
                  <a:schemeClr val="bg2"/>
                </a:solidFill>
              </a:defRPr>
            </a:lvl3pPr>
            <a:lvl4pPr marL="923925" indent="-200025">
              <a:buClr>
                <a:srgbClr val="00B0F0"/>
              </a:buClr>
              <a:buFont typeface="Wingdings" panose="05000000000000000000" pitchFamily="2" charset="2"/>
              <a:buChar char="n"/>
              <a:defRPr sz="1300">
                <a:solidFill>
                  <a:schemeClr val="bg2"/>
                </a:solidFill>
              </a:defRPr>
            </a:lvl4pPr>
            <a:lvl5pPr marL="1274763" indent="-285750">
              <a:buClr>
                <a:srgbClr val="00B0F0"/>
              </a:buClr>
              <a:buFont typeface="Wingdings" panose="05000000000000000000" pitchFamily="2" charset="2"/>
              <a:buChar char="n"/>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3810001"/>
            <a:ext cx="9182040" cy="2601128"/>
          </a:xfrm>
        </p:spPr>
        <p:txBody>
          <a:bodyPr/>
          <a:lstStyle>
            <a:lvl1pPr>
              <a:defRPr sz="2100">
                <a:solidFill>
                  <a:schemeClr val="bg2"/>
                </a:solidFill>
              </a:defRPr>
            </a:lvl1pPr>
            <a:lvl2pPr>
              <a:defRPr sz="1800">
                <a:solidFill>
                  <a:schemeClr val="bg2"/>
                </a:solidFill>
              </a:defRPr>
            </a:lvl2pPr>
            <a:lvl3pPr>
              <a:defRPr sz="1500">
                <a:solidFill>
                  <a:schemeClr val="bg2"/>
                </a:solidFill>
              </a:defRPr>
            </a:lvl3pPr>
            <a:lvl4pPr>
              <a:defRPr sz="1300">
                <a:solidFill>
                  <a:schemeClr val="bg2"/>
                </a:solidFill>
              </a:defRPr>
            </a:lvl4pPr>
            <a:lvl5pP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34DCBCC2-2166-4878-852B-7BE6069CD057}" type="slidenum">
              <a:rPr lang="ja-JP" altLang="en-US"/>
              <a:pPr>
                <a:defRPr/>
              </a:pPr>
              <a:t>‹#›</a:t>
            </a:fld>
            <a:endParaRPr lang="en-US" altLang="ja-JP"/>
          </a:p>
        </p:txBody>
      </p:sp>
    </p:spTree>
    <p:extLst>
      <p:ext uri="{BB962C8B-B14F-4D97-AF65-F5344CB8AC3E}">
        <p14:creationId xmlns:p14="http://schemas.microsoft.com/office/powerpoint/2010/main" val="350333032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322775"/>
            <a:ext cx="9183247" cy="1196877"/>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2733616"/>
            <a:ext cx="9182040" cy="3677511"/>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A449B4A0-48DD-4EF6-9554-9F68404F7DA9}" type="slidenum">
              <a:rPr lang="ja-JP" altLang="en-US"/>
              <a:pPr>
                <a:defRPr/>
              </a:pPr>
              <a:t>‹#›</a:t>
            </a:fld>
            <a:endParaRPr lang="en-US" altLang="ja-JP"/>
          </a:p>
        </p:txBody>
      </p:sp>
    </p:spTree>
    <p:extLst>
      <p:ext uri="{BB962C8B-B14F-4D97-AF65-F5344CB8AC3E}">
        <p14:creationId xmlns:p14="http://schemas.microsoft.com/office/powerpoint/2010/main" val="94218662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Rectangle 5"/>
          <p:cNvSpPr>
            <a:spLocks noGrp="1" noChangeArrowheads="1"/>
          </p:cNvSpPr>
          <p:nvPr>
            <p:ph type="sldNum" sz="quarter" idx="10"/>
          </p:nvPr>
        </p:nvSpPr>
        <p:spPr>
          <a:ln/>
        </p:spPr>
        <p:txBody>
          <a:bodyPr/>
          <a:lstStyle>
            <a:lvl1pPr>
              <a:defRPr/>
            </a:lvl1pPr>
          </a:lstStyle>
          <a:p>
            <a:pPr>
              <a:defRPr/>
            </a:pPr>
            <a:fld id="{E63AB69E-A537-46C0-9C6B-D118EFA96729}" type="slidenum">
              <a:rPr lang="ja-JP" altLang="en-US"/>
              <a:pPr>
                <a:defRPr/>
              </a:pPr>
              <a:t>‹#›</a:t>
            </a:fld>
            <a:endParaRPr lang="en-US" altLang="ja-JP"/>
          </a:p>
        </p:txBody>
      </p:sp>
    </p:spTree>
    <p:extLst>
      <p:ext uri="{BB962C8B-B14F-4D97-AF65-F5344CB8AC3E}">
        <p14:creationId xmlns:p14="http://schemas.microsoft.com/office/powerpoint/2010/main" val="1021683035"/>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FF35BEF-8ED2-4AE6-A337-60CCAE266A49}" type="slidenum">
              <a:rPr lang="ja-JP" altLang="en-US"/>
              <a:pPr>
                <a:defRPr/>
              </a:pPr>
              <a:t>‹#›</a:t>
            </a:fld>
            <a:endParaRPr lang="en-US" altLang="ja-JP"/>
          </a:p>
        </p:txBody>
      </p:sp>
    </p:spTree>
    <p:extLst>
      <p:ext uri="{BB962C8B-B14F-4D97-AF65-F5344CB8AC3E}">
        <p14:creationId xmlns:p14="http://schemas.microsoft.com/office/powerpoint/2010/main" val="296193823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51414" y="1272626"/>
            <a:ext cx="4515242" cy="5138501"/>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quarter" idx="2"/>
          </p:nvPr>
        </p:nvSpPr>
        <p:spPr>
          <a:xfrm>
            <a:off x="4982586" y="1272626"/>
            <a:ext cx="4515243" cy="2457263"/>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Wingdings" panose="05000000000000000000" pitchFamily="2" charset="2"/>
              <a:buChar char="n"/>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コンテンツ プレースホルダ 4"/>
          <p:cNvSpPr>
            <a:spLocks noGrp="1"/>
          </p:cNvSpPr>
          <p:nvPr>
            <p:ph sz="quarter" idx="3"/>
          </p:nvPr>
        </p:nvSpPr>
        <p:spPr>
          <a:xfrm>
            <a:off x="4982586" y="3930482"/>
            <a:ext cx="4515243" cy="2480645"/>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Rectangle 5"/>
          <p:cNvSpPr>
            <a:spLocks noGrp="1" noChangeArrowheads="1"/>
          </p:cNvSpPr>
          <p:nvPr>
            <p:ph type="sldNum" sz="quarter" idx="10"/>
          </p:nvPr>
        </p:nvSpPr>
        <p:spPr>
          <a:ln/>
        </p:spPr>
        <p:txBody>
          <a:bodyPr/>
          <a:lstStyle>
            <a:lvl1pPr>
              <a:defRPr/>
            </a:lvl1pPr>
          </a:lstStyle>
          <a:p>
            <a:pPr>
              <a:defRPr/>
            </a:pPr>
            <a:fld id="{A46E3206-7F01-490E-961F-610C0093D918}" type="slidenum">
              <a:rPr lang="ja-JP" altLang="en-US"/>
              <a:pPr>
                <a:defRPr/>
              </a:pPr>
              <a:t>‹#›</a:t>
            </a:fld>
            <a:endParaRPr lang="en-US" altLang="ja-JP"/>
          </a:p>
        </p:txBody>
      </p:sp>
    </p:spTree>
    <p:extLst>
      <p:ext uri="{BB962C8B-B14F-4D97-AF65-F5344CB8AC3E}">
        <p14:creationId xmlns:p14="http://schemas.microsoft.com/office/powerpoint/2010/main" val="100145990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lIns="67245" rIns="67245">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extLst>
      <p:ext uri="{BB962C8B-B14F-4D97-AF65-F5344CB8AC3E}">
        <p14:creationId xmlns:p14="http://schemas.microsoft.com/office/powerpoint/2010/main" val="116855883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lvl1pPr marL="342900" indent="-342900">
              <a:buClr>
                <a:srgbClr val="00B0F0"/>
              </a:buClr>
              <a:buFont typeface="Wingdings" panose="05000000000000000000" pitchFamily="2" charset="2"/>
              <a:buChar char="n"/>
              <a:defRPr sz="2100"/>
            </a:lvl1pPr>
            <a:lvl2pPr marL="641350" indent="-285750">
              <a:buClr>
                <a:srgbClr val="00B0F0"/>
              </a:buClr>
              <a:buFont typeface="Wingdings" panose="05000000000000000000" pitchFamily="2" charset="2"/>
              <a:buChar char="l"/>
              <a:defRPr sz="1800"/>
            </a:lvl2pPr>
            <a:lvl3pPr marL="819150" indent="-285750">
              <a:buClr>
                <a:srgbClr val="00B0F0"/>
              </a:buClr>
              <a:buFont typeface="Wingdings" panose="05000000000000000000" pitchFamily="2" charset="2"/>
              <a:buChar char="Ø"/>
              <a:defRPr sz="1500"/>
            </a:lvl3pPr>
            <a:lvl4pPr marL="1009650" indent="-285750">
              <a:buClr>
                <a:srgbClr val="00B0F0"/>
              </a:buClr>
              <a:buFont typeface="Wingdings" panose="05000000000000000000" pitchFamily="2" charset="2"/>
              <a:buChar char="ü"/>
              <a:defRPr sz="1300"/>
            </a:lvl4pPr>
            <a:lvl5pPr marL="1160463" indent="-171450">
              <a:buClr>
                <a:srgbClr val="00B0F0"/>
              </a:buClr>
              <a:buFont typeface="Arial" panose="020B0604020202020204" pitchFamily="34" charset="0"/>
              <a:buChar char="•"/>
              <a:defRPr sz="12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pPr>
              <a:defRPr/>
            </a:pPr>
            <a:fld id="{4980A700-4276-4BF2-B4B1-304141AFFF1B}" type="slidenum">
              <a:rPr lang="ja-JP" altLang="en-US"/>
              <a:pPr>
                <a:defRPr/>
              </a:pPr>
              <a:t>‹#›</a:t>
            </a:fld>
            <a:endParaRPr lang="en-US" altLang="ja-JP"/>
          </a:p>
        </p:txBody>
      </p:sp>
    </p:spTree>
    <p:extLst>
      <p:ext uri="{BB962C8B-B14F-4D97-AF65-F5344CB8AC3E}">
        <p14:creationId xmlns:p14="http://schemas.microsoft.com/office/powerpoint/2010/main" val="38623883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1"/>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5388" indent="0">
              <a:buNone/>
              <a:defRPr sz="2800"/>
            </a:lvl2pPr>
            <a:lvl3pPr marL="910779" indent="0">
              <a:buNone/>
              <a:defRPr sz="2400"/>
            </a:lvl3pPr>
            <a:lvl4pPr marL="1366168" indent="0">
              <a:buNone/>
              <a:defRPr sz="2000"/>
            </a:lvl4pPr>
            <a:lvl5pPr marL="1821557" indent="0">
              <a:buNone/>
              <a:defRPr sz="2000"/>
            </a:lvl5pPr>
            <a:lvl6pPr marL="2276948" indent="0">
              <a:buNone/>
              <a:defRPr sz="2000"/>
            </a:lvl6pPr>
            <a:lvl7pPr marL="2732338" indent="0">
              <a:buNone/>
              <a:defRPr sz="2000"/>
            </a:lvl7pPr>
            <a:lvl8pPr marL="3187724" indent="0">
              <a:buNone/>
              <a:defRPr sz="2000"/>
            </a:lvl8pPr>
            <a:lvl9pPr marL="3643116"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9"/>
            <a:ext cx="5943600" cy="804862"/>
          </a:xfrm>
        </p:spPr>
        <p:txBody>
          <a:bodyPr/>
          <a:lstStyle>
            <a:lvl1pPr marL="0" indent="0">
              <a:buNone/>
              <a:defRPr sz="1400"/>
            </a:lvl1pPr>
            <a:lvl2pPr marL="455388" indent="0">
              <a:buNone/>
              <a:defRPr sz="1200"/>
            </a:lvl2pPr>
            <a:lvl3pPr marL="910779" indent="0">
              <a:buNone/>
              <a:defRPr sz="1000"/>
            </a:lvl3pPr>
            <a:lvl4pPr marL="1366168" indent="0">
              <a:buNone/>
              <a:defRPr sz="900"/>
            </a:lvl4pPr>
            <a:lvl5pPr marL="1821557" indent="0">
              <a:buNone/>
              <a:defRPr sz="900"/>
            </a:lvl5pPr>
            <a:lvl6pPr marL="2276948" indent="0">
              <a:buNone/>
              <a:defRPr sz="900"/>
            </a:lvl6pPr>
            <a:lvl7pPr marL="2732338" indent="0">
              <a:buNone/>
              <a:defRPr sz="900"/>
            </a:lvl7pPr>
            <a:lvl8pPr marL="3187724" indent="0">
              <a:buNone/>
              <a:defRPr sz="900"/>
            </a:lvl8pPr>
            <a:lvl9pPr marL="3643116"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lnSpc>
                <a:spcPct val="80000"/>
              </a:lnSpc>
              <a:defRPr b="1"/>
            </a:lvl1pPr>
          </a:lstStyle>
          <a:p>
            <a:pPr>
              <a:defRPr/>
            </a:pPr>
            <a:fld id="{7C5A7A87-FBEE-4D29-9108-506E4B9364DC}" type="datetime1">
              <a:rPr lang="ja-JP" altLang="en-US"/>
              <a:pPr>
                <a:defRPr/>
              </a:pPr>
              <a:t>2015/2/12</a:t>
            </a:fld>
            <a:endParaRPr lang="en-US" altLang="ja-JP"/>
          </a:p>
        </p:txBody>
      </p:sp>
      <p:sp>
        <p:nvSpPr>
          <p:cNvPr id="6" name="Rectangle 5"/>
          <p:cNvSpPr>
            <a:spLocks noGrp="1" noChangeArrowheads="1"/>
          </p:cNvSpPr>
          <p:nvPr>
            <p:ph type="ftr" sz="quarter" idx="11"/>
          </p:nvPr>
        </p:nvSpPr>
        <p:spPr/>
        <p:txBody>
          <a:bodyPr/>
          <a:lstStyle>
            <a:lvl1pPr algn="l" eaLnBrk="0" hangingPunct="0">
              <a:lnSpc>
                <a:spcPct val="80000"/>
              </a:lnSpc>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lnSpc>
                <a:spcPct val="80000"/>
              </a:lnSpc>
              <a:defRPr/>
            </a:lvl1pPr>
          </a:lstStyle>
          <a:p>
            <a:pPr>
              <a:defRPr/>
            </a:pPr>
            <a:fld id="{6CB19288-6C1F-4398-9C6C-8934E998761C}" type="slidenum">
              <a:rPr lang="en-US" altLang="ja-JP"/>
              <a:pPr>
                <a:defRPr/>
              </a:pPr>
              <a:t>‹#›</a:t>
            </a:fld>
            <a:endParaRPr lang="en-US" altLang="ja-JP"/>
          </a:p>
        </p:txBody>
      </p:sp>
    </p:spTree>
    <p:extLst>
      <p:ext uri="{BB962C8B-B14F-4D97-AF65-F5344CB8AC3E}">
        <p14:creationId xmlns:p14="http://schemas.microsoft.com/office/powerpoint/2010/main" val="42855272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正方形/長方形 4"/>
          <p:cNvSpPr/>
          <p:nvPr userDrawn="1"/>
        </p:nvSpPr>
        <p:spPr bwMode="auto">
          <a:xfrm>
            <a:off x="0" y="0"/>
            <a:ext cx="9906000" cy="1128713"/>
          </a:xfrm>
          <a:prstGeom prst="rect">
            <a:avLst/>
          </a:prstGeom>
          <a:solidFill>
            <a:srgbClr val="FFFFFF"/>
          </a:solidFill>
          <a:ln w="38100" cap="sq" cmpd="sng" algn="ctr">
            <a:solidFill>
              <a:schemeClr val="tx1"/>
            </a:solid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メイリオ" panose="020B0604030504040204" pitchFamily="50" charset="-128"/>
              <a:ea typeface="メイリオ" panose="020B0604030504040204" pitchFamily="50" charset="-128"/>
            </a:endParaRPr>
          </a:p>
        </p:txBody>
      </p:sp>
      <p:sp>
        <p:nvSpPr>
          <p:cNvPr id="5" name="正方形/長方形 10"/>
          <p:cNvSpPr/>
          <p:nvPr userDrawn="1"/>
        </p:nvSpPr>
        <p:spPr bwMode="auto">
          <a:xfrm>
            <a:off x="1752600" y="2198688"/>
            <a:ext cx="153988" cy="3744912"/>
          </a:xfrm>
          <a:prstGeom prst="rect">
            <a:avLst/>
          </a:prstGeom>
          <a:solidFill>
            <a:srgbClr val="00B0F0"/>
          </a:solidFill>
          <a:ln w="38100" cap="sq" cmpd="sng" algn="ctr">
            <a:no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solidFill>
                <a:latin typeface="メイリオ" panose="020B0604030504040204" pitchFamily="50" charset="-128"/>
                <a:ea typeface="メイリオ" panose="020B0604030504040204" pitchFamily="50" charset="-128"/>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6" name="Rectangle 5"/>
          <p:cNvSpPr>
            <a:spLocks noGrp="1" noChangeArrowheads="1"/>
          </p:cNvSpPr>
          <p:nvPr>
            <p:ph type="sldNum" sz="quarter" idx="10"/>
          </p:nvPr>
        </p:nvSpPr>
        <p:spPr/>
        <p:txBody>
          <a:bodyPr/>
          <a:lstStyle>
            <a:lvl1pPr>
              <a:defRPr/>
            </a:lvl1pPr>
          </a:lstStyle>
          <a:p>
            <a:pPr>
              <a:defRPr/>
            </a:pPr>
            <a:fld id="{074665F2-2209-4B01-8BF2-AE8C2F5438F0}" type="slidenum">
              <a:rPr lang="ja-JP" altLang="en-US"/>
              <a:pPr>
                <a:defRPr/>
              </a:pPr>
              <a:t>‹#›</a:t>
            </a:fld>
            <a:endParaRPr lang="en-US" altLang="ja-JP"/>
          </a:p>
        </p:txBody>
      </p:sp>
    </p:spTree>
    <p:extLst>
      <p:ext uri="{BB962C8B-B14F-4D97-AF65-F5344CB8AC3E}">
        <p14:creationId xmlns:p14="http://schemas.microsoft.com/office/powerpoint/2010/main" val="383134630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351414" y="1322775"/>
            <a:ext cx="4515242"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FF1C98A9-17F2-4D0E-A772-34AA2EDD346E}" type="slidenum">
              <a:rPr lang="ja-JP" altLang="en-US"/>
              <a:pPr>
                <a:defRPr/>
              </a:pPr>
              <a:t>‹#›</a:t>
            </a:fld>
            <a:endParaRPr lang="en-US" altLang="ja-JP"/>
          </a:p>
        </p:txBody>
      </p:sp>
      <p:sp>
        <p:nvSpPr>
          <p:cNvPr id="6" name="タイトル 5"/>
          <p:cNvSpPr>
            <a:spLocks noGrp="1"/>
          </p:cNvSpPr>
          <p:nvPr>
            <p:ph type="title"/>
          </p:nvPr>
        </p:nvSpPr>
        <p:spPr/>
        <p:txBody>
          <a:bodyPr/>
          <a:lstStyle>
            <a:lvl1pPr>
              <a:defRPr>
                <a:solidFill>
                  <a:schemeClr val="bg2"/>
                </a:solidFill>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227374196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n"/>
              <a:defRPr sz="1800">
                <a:solidFill>
                  <a:schemeClr val="bg2"/>
                </a:solidFill>
              </a:defRPr>
            </a:lvl2pPr>
            <a:lvl3pPr marL="622300" indent="-88900">
              <a:buClr>
                <a:srgbClr val="00B0F0"/>
              </a:buClr>
              <a:buFont typeface="Wingdings" panose="05000000000000000000" pitchFamily="2" charset="2"/>
              <a:buChar char="n"/>
              <a:defRPr sz="1500">
                <a:solidFill>
                  <a:schemeClr val="bg2"/>
                </a:solidFill>
              </a:defRPr>
            </a:lvl3pPr>
            <a:lvl4pPr marL="923925" indent="-200025">
              <a:buClr>
                <a:srgbClr val="00B0F0"/>
              </a:buClr>
              <a:buFont typeface="Wingdings" panose="05000000000000000000" pitchFamily="2" charset="2"/>
              <a:buChar char="n"/>
              <a:defRPr sz="1300">
                <a:solidFill>
                  <a:schemeClr val="bg2"/>
                </a:solidFill>
              </a:defRPr>
            </a:lvl4pPr>
            <a:lvl5pPr marL="1274763" indent="-285750">
              <a:buClr>
                <a:srgbClr val="00B0F0"/>
              </a:buClr>
              <a:buFont typeface="Wingdings" panose="05000000000000000000" pitchFamily="2" charset="2"/>
              <a:buChar char="n"/>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3810001"/>
            <a:ext cx="9182040" cy="2601128"/>
          </a:xfrm>
        </p:spPr>
        <p:txBody>
          <a:bodyPr/>
          <a:lstStyle>
            <a:lvl1pPr>
              <a:defRPr sz="2100">
                <a:solidFill>
                  <a:schemeClr val="bg2"/>
                </a:solidFill>
              </a:defRPr>
            </a:lvl1pPr>
            <a:lvl2pPr>
              <a:defRPr sz="1800">
                <a:solidFill>
                  <a:schemeClr val="bg2"/>
                </a:solidFill>
              </a:defRPr>
            </a:lvl2pPr>
            <a:lvl3pPr>
              <a:defRPr sz="1500">
                <a:solidFill>
                  <a:schemeClr val="bg2"/>
                </a:solidFill>
              </a:defRPr>
            </a:lvl3pPr>
            <a:lvl4pPr>
              <a:defRPr sz="1300">
                <a:solidFill>
                  <a:schemeClr val="bg2"/>
                </a:solidFill>
              </a:defRPr>
            </a:lvl4pPr>
            <a:lvl5pP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34DCBCC2-2166-4878-852B-7BE6069CD057}" type="slidenum">
              <a:rPr lang="ja-JP" altLang="en-US"/>
              <a:pPr>
                <a:defRPr/>
              </a:pPr>
              <a:t>‹#›</a:t>
            </a:fld>
            <a:endParaRPr lang="en-US" altLang="ja-JP"/>
          </a:p>
        </p:txBody>
      </p:sp>
    </p:spTree>
    <p:extLst>
      <p:ext uri="{BB962C8B-B14F-4D97-AF65-F5344CB8AC3E}">
        <p14:creationId xmlns:p14="http://schemas.microsoft.com/office/powerpoint/2010/main" val="420630297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15789" y="1322775"/>
            <a:ext cx="9183247" cy="1196877"/>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315789" y="2733616"/>
            <a:ext cx="9182040" cy="3677511"/>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A449B4A0-48DD-4EF6-9554-9F68404F7DA9}" type="slidenum">
              <a:rPr lang="ja-JP" altLang="en-US"/>
              <a:pPr>
                <a:defRPr/>
              </a:pPr>
              <a:t>‹#›</a:t>
            </a:fld>
            <a:endParaRPr lang="en-US" altLang="ja-JP"/>
          </a:p>
        </p:txBody>
      </p:sp>
    </p:spTree>
    <p:extLst>
      <p:ext uri="{BB962C8B-B14F-4D97-AF65-F5344CB8AC3E}">
        <p14:creationId xmlns:p14="http://schemas.microsoft.com/office/powerpoint/2010/main" val="1710337896"/>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Rectangle 5"/>
          <p:cNvSpPr>
            <a:spLocks noGrp="1" noChangeArrowheads="1"/>
          </p:cNvSpPr>
          <p:nvPr>
            <p:ph type="sldNum" sz="quarter" idx="10"/>
          </p:nvPr>
        </p:nvSpPr>
        <p:spPr>
          <a:ln/>
        </p:spPr>
        <p:txBody>
          <a:bodyPr/>
          <a:lstStyle>
            <a:lvl1pPr>
              <a:defRPr/>
            </a:lvl1pPr>
          </a:lstStyle>
          <a:p>
            <a:pPr>
              <a:defRPr/>
            </a:pPr>
            <a:fld id="{E63AB69E-A537-46C0-9C6B-D118EFA96729}" type="slidenum">
              <a:rPr lang="ja-JP" altLang="en-US"/>
              <a:pPr>
                <a:defRPr/>
              </a:pPr>
              <a:t>‹#›</a:t>
            </a:fld>
            <a:endParaRPr lang="en-US" altLang="ja-JP"/>
          </a:p>
        </p:txBody>
      </p:sp>
    </p:spTree>
    <p:extLst>
      <p:ext uri="{BB962C8B-B14F-4D97-AF65-F5344CB8AC3E}">
        <p14:creationId xmlns:p14="http://schemas.microsoft.com/office/powerpoint/2010/main" val="391223259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FF35BEF-8ED2-4AE6-A337-60CCAE266A49}" type="slidenum">
              <a:rPr lang="ja-JP" altLang="en-US"/>
              <a:pPr>
                <a:defRPr/>
              </a:pPr>
              <a:t>‹#›</a:t>
            </a:fld>
            <a:endParaRPr lang="en-US" altLang="ja-JP"/>
          </a:p>
        </p:txBody>
      </p:sp>
    </p:spTree>
    <p:extLst>
      <p:ext uri="{BB962C8B-B14F-4D97-AF65-F5344CB8AC3E}">
        <p14:creationId xmlns:p14="http://schemas.microsoft.com/office/powerpoint/2010/main" val="54134860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lvl1pPr>
              <a:defRPr>
                <a:solidFill>
                  <a:schemeClr val="bg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351414" y="1272626"/>
            <a:ext cx="4515242" cy="5138501"/>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quarter" idx="2"/>
          </p:nvPr>
        </p:nvSpPr>
        <p:spPr>
          <a:xfrm>
            <a:off x="4982586" y="1272626"/>
            <a:ext cx="4515243" cy="2457263"/>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Wingdings" panose="05000000000000000000" pitchFamily="2" charset="2"/>
              <a:buChar char="n"/>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コンテンツ プレースホルダ 4"/>
          <p:cNvSpPr>
            <a:spLocks noGrp="1"/>
          </p:cNvSpPr>
          <p:nvPr>
            <p:ph sz="quarter" idx="3"/>
          </p:nvPr>
        </p:nvSpPr>
        <p:spPr>
          <a:xfrm>
            <a:off x="4982586" y="3930482"/>
            <a:ext cx="4515243" cy="2480645"/>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Rectangle 5"/>
          <p:cNvSpPr>
            <a:spLocks noGrp="1" noChangeArrowheads="1"/>
          </p:cNvSpPr>
          <p:nvPr>
            <p:ph type="sldNum" sz="quarter" idx="10"/>
          </p:nvPr>
        </p:nvSpPr>
        <p:spPr>
          <a:ln/>
        </p:spPr>
        <p:txBody>
          <a:bodyPr/>
          <a:lstStyle>
            <a:lvl1pPr>
              <a:defRPr/>
            </a:lvl1pPr>
          </a:lstStyle>
          <a:p>
            <a:pPr>
              <a:defRPr/>
            </a:pPr>
            <a:fld id="{A46E3206-7F01-490E-961F-610C0093D918}" type="slidenum">
              <a:rPr lang="ja-JP" altLang="en-US"/>
              <a:pPr>
                <a:defRPr/>
              </a:pPr>
              <a:t>‹#›</a:t>
            </a:fld>
            <a:endParaRPr lang="en-US" altLang="ja-JP"/>
          </a:p>
        </p:txBody>
      </p:sp>
    </p:spTree>
    <p:extLst>
      <p:ext uri="{BB962C8B-B14F-4D97-AF65-F5344CB8AC3E}">
        <p14:creationId xmlns:p14="http://schemas.microsoft.com/office/powerpoint/2010/main" val="107767796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lIns="67245" rIns="67245">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extLst>
      <p:ext uri="{BB962C8B-B14F-4D97-AF65-F5344CB8AC3E}">
        <p14:creationId xmlns:p14="http://schemas.microsoft.com/office/powerpoint/2010/main" val="222295837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lvl1pPr marL="342900" indent="-342900">
              <a:buClr>
                <a:srgbClr val="00B0F0"/>
              </a:buClr>
              <a:buFont typeface="Wingdings" panose="05000000000000000000" pitchFamily="2" charset="2"/>
              <a:buChar char="n"/>
              <a:defRPr sz="2100"/>
            </a:lvl1pPr>
            <a:lvl2pPr marL="641350" indent="-285750">
              <a:buClr>
                <a:srgbClr val="00B0F0"/>
              </a:buClr>
              <a:buFont typeface="Wingdings" panose="05000000000000000000" pitchFamily="2" charset="2"/>
              <a:buChar char="l"/>
              <a:defRPr sz="1800"/>
            </a:lvl2pPr>
            <a:lvl3pPr marL="819150" indent="-285750">
              <a:buClr>
                <a:srgbClr val="00B0F0"/>
              </a:buClr>
              <a:buFont typeface="Wingdings" panose="05000000000000000000" pitchFamily="2" charset="2"/>
              <a:buChar char="Ø"/>
              <a:defRPr sz="1500"/>
            </a:lvl3pPr>
            <a:lvl4pPr marL="1009650" indent="-285750">
              <a:buClr>
                <a:srgbClr val="00B0F0"/>
              </a:buClr>
              <a:buFont typeface="Wingdings" panose="05000000000000000000" pitchFamily="2" charset="2"/>
              <a:buChar char="ü"/>
              <a:defRPr sz="1300"/>
            </a:lvl4pPr>
            <a:lvl5pPr marL="1160463" indent="-171450">
              <a:buClr>
                <a:srgbClr val="00B0F0"/>
              </a:buClr>
              <a:buFont typeface="Arial" panose="020B0604020202020204" pitchFamily="34" charset="0"/>
              <a:buChar char="•"/>
              <a:defRPr sz="12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pPr>
              <a:defRPr/>
            </a:pPr>
            <a:fld id="{4980A700-4276-4BF2-B4B1-304141AFFF1B}" type="slidenum">
              <a:rPr lang="ja-JP" altLang="en-US"/>
              <a:pPr>
                <a:defRPr/>
              </a:pPr>
              <a:t>‹#›</a:t>
            </a:fld>
            <a:endParaRPr lang="en-US" altLang="ja-JP"/>
          </a:p>
        </p:txBody>
      </p:sp>
    </p:spTree>
    <p:extLst>
      <p:ext uri="{BB962C8B-B14F-4D97-AF65-F5344CB8AC3E}">
        <p14:creationId xmlns:p14="http://schemas.microsoft.com/office/powerpoint/2010/main" val="1188411720"/>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正方形/長方形 4"/>
          <p:cNvSpPr/>
          <p:nvPr userDrawn="1"/>
        </p:nvSpPr>
        <p:spPr bwMode="auto">
          <a:xfrm>
            <a:off x="0" y="0"/>
            <a:ext cx="9906000" cy="1128713"/>
          </a:xfrm>
          <a:prstGeom prst="rect">
            <a:avLst/>
          </a:prstGeom>
          <a:solidFill>
            <a:srgbClr val="FFFFFF"/>
          </a:solidFill>
          <a:ln w="38100" cap="sq" cmpd="sng" algn="ctr">
            <a:solidFill>
              <a:schemeClr val="tx1"/>
            </a:solid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メイリオ" panose="020B0604030504040204" pitchFamily="50" charset="-128"/>
              <a:ea typeface="メイリオ" panose="020B0604030504040204" pitchFamily="50" charset="-128"/>
            </a:endParaRPr>
          </a:p>
        </p:txBody>
      </p:sp>
      <p:sp>
        <p:nvSpPr>
          <p:cNvPr id="5" name="正方形/長方形 10"/>
          <p:cNvSpPr/>
          <p:nvPr userDrawn="1"/>
        </p:nvSpPr>
        <p:spPr bwMode="auto">
          <a:xfrm>
            <a:off x="1752600" y="2198688"/>
            <a:ext cx="153988" cy="3744912"/>
          </a:xfrm>
          <a:prstGeom prst="rect">
            <a:avLst/>
          </a:prstGeom>
          <a:solidFill>
            <a:srgbClr val="00B0F0"/>
          </a:solidFill>
          <a:ln w="38100" cap="sq" cmpd="sng" algn="ctr">
            <a:no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solidFill>
                <a:latin typeface="メイリオ" panose="020B0604030504040204" pitchFamily="50" charset="-128"/>
                <a:ea typeface="メイリオ" panose="020B0604030504040204" pitchFamily="50" charset="-128"/>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6" name="Rectangle 5"/>
          <p:cNvSpPr>
            <a:spLocks noGrp="1" noChangeArrowheads="1"/>
          </p:cNvSpPr>
          <p:nvPr>
            <p:ph type="sldNum" sz="quarter" idx="10"/>
          </p:nvPr>
        </p:nvSpPr>
        <p:spPr/>
        <p:txBody>
          <a:bodyPr/>
          <a:lstStyle>
            <a:lvl1pPr>
              <a:defRPr/>
            </a:lvl1pPr>
          </a:lstStyle>
          <a:p>
            <a:pPr>
              <a:defRPr/>
            </a:pPr>
            <a:fld id="{074665F2-2209-4B01-8BF2-AE8C2F5438F0}" type="slidenum">
              <a:rPr lang="ja-JP" altLang="en-US"/>
              <a:pPr>
                <a:defRPr/>
              </a:pPr>
              <a:t>‹#›</a:t>
            </a:fld>
            <a:endParaRPr lang="en-US" altLang="ja-JP"/>
          </a:p>
        </p:txBody>
      </p:sp>
    </p:spTree>
    <p:extLst>
      <p:ext uri="{BB962C8B-B14F-4D97-AF65-F5344CB8AC3E}">
        <p14:creationId xmlns:p14="http://schemas.microsoft.com/office/powerpoint/2010/main" val="38142300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10" Type="http://schemas.openxmlformats.org/officeDocument/2006/relationships/theme" Target="../theme/theme10.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10" Type="http://schemas.openxmlformats.org/officeDocument/2006/relationships/theme" Target="../theme/theme11.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5" Type="http://schemas.openxmlformats.org/officeDocument/2006/relationships/slideLayout" Target="../slideLayouts/slideLayout110.xml"/><Relationship Id="rId10" Type="http://schemas.openxmlformats.org/officeDocument/2006/relationships/theme" Target="../theme/theme12.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5" Type="http://schemas.openxmlformats.org/officeDocument/2006/relationships/slideLayout" Target="../slideLayouts/slideLayout119.xml"/><Relationship Id="rId10" Type="http://schemas.openxmlformats.org/officeDocument/2006/relationships/theme" Target="../theme/theme13.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5" Type="http://schemas.openxmlformats.org/officeDocument/2006/relationships/slideLayout" Target="../slideLayouts/slideLayout128.xml"/><Relationship Id="rId10" Type="http://schemas.openxmlformats.org/officeDocument/2006/relationships/theme" Target="../theme/theme14.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10" Type="http://schemas.openxmlformats.org/officeDocument/2006/relationships/theme" Target="../theme/theme15.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5" Type="http://schemas.openxmlformats.org/officeDocument/2006/relationships/slideLayout" Target="../slideLayouts/slideLayout146.xml"/><Relationship Id="rId10" Type="http://schemas.openxmlformats.org/officeDocument/2006/relationships/theme" Target="../theme/theme16.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5" Type="http://schemas.openxmlformats.org/officeDocument/2006/relationships/slideLayout" Target="../slideLayouts/slideLayout155.xml"/><Relationship Id="rId10" Type="http://schemas.openxmlformats.org/officeDocument/2006/relationships/theme" Target="../theme/theme17.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5" Type="http://schemas.openxmlformats.org/officeDocument/2006/relationships/slideLayout" Target="../slideLayouts/slideLayout164.xml"/><Relationship Id="rId10" Type="http://schemas.openxmlformats.org/officeDocument/2006/relationships/theme" Target="../theme/theme18.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5" Type="http://schemas.openxmlformats.org/officeDocument/2006/relationships/slideLayout" Target="../slideLayouts/slideLayout173.xml"/><Relationship Id="rId10" Type="http://schemas.openxmlformats.org/officeDocument/2006/relationships/theme" Target="../theme/theme19.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5" Type="http://schemas.openxmlformats.org/officeDocument/2006/relationships/slideLayout" Target="../slideLayouts/slideLayout182.xml"/><Relationship Id="rId10" Type="http://schemas.openxmlformats.org/officeDocument/2006/relationships/theme" Target="../theme/theme20.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94.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21.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05.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theme" Target="../theme/theme22.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16.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theme" Target="../theme/theme23.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27.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theme" Target="../theme/theme24.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38.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5" Type="http://schemas.openxmlformats.org/officeDocument/2006/relationships/slideLayout" Target="../slideLayouts/slideLayout235.xml"/><Relationship Id="rId10" Type="http://schemas.openxmlformats.org/officeDocument/2006/relationships/theme" Target="../theme/theme25.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10" Type="http://schemas.openxmlformats.org/officeDocument/2006/relationships/theme" Target="../theme/theme9.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75" tIns="45538" rIns="91075" bIns="45538"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75" tIns="45538" rIns="91075" bIns="455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075" tIns="45538" rIns="91075" bIns="45538" numCol="1" anchor="t" anchorCtr="0" compatLnSpc="1">
            <a:prstTxWarp prst="textNoShape">
              <a:avLst/>
            </a:prstTxWarp>
          </a:bodyPr>
          <a:lstStyle>
            <a:lvl1pPr algn="l" eaLnBrk="1" hangingPunct="1">
              <a:lnSpc>
                <a:spcPct val="100000"/>
              </a:lnSpc>
              <a:defRPr sz="1400" b="0">
                <a:solidFill>
                  <a:srgbClr val="000000"/>
                </a:solidFill>
                <a:latin typeface="Arial" pitchFamily="34" charset="0"/>
                <a:ea typeface="ＭＳ Ｐゴシック" pitchFamily="50" charset="-128"/>
              </a:defRPr>
            </a:lvl1pPr>
          </a:lstStyle>
          <a:p>
            <a:pPr>
              <a:defRPr/>
            </a:pPr>
            <a:fld id="{D28AF7ED-80ED-4617-8468-3E0906A0D0AC}" type="datetime1">
              <a:rPr lang="ja-JP" altLang="en-US"/>
              <a:pPr>
                <a:defRPr/>
              </a:pPr>
              <a:t>2015/2/12</a:t>
            </a:fld>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075" tIns="45538" rIns="91075" bIns="45538" numCol="1" anchor="t" anchorCtr="0" compatLnSpc="1">
            <a:prstTxWarp prst="textNoShape">
              <a:avLst/>
            </a:prstTxWarp>
          </a:bodyPr>
          <a:lstStyle>
            <a:lvl1pPr algn="ctr" eaLnBrk="1" hangingPunct="1">
              <a:lnSpc>
                <a:spcPct val="100000"/>
              </a:lnSpc>
              <a:defRPr sz="1400" b="0">
                <a:solidFill>
                  <a:srgbClr val="000000"/>
                </a:solidFill>
                <a:latin typeface="Arial" pitchFamily="34"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634288" y="6453188"/>
            <a:ext cx="2311400" cy="476250"/>
          </a:xfrm>
          <a:prstGeom prst="rect">
            <a:avLst/>
          </a:prstGeom>
          <a:noFill/>
          <a:ln w="9525">
            <a:noFill/>
            <a:miter lim="800000"/>
            <a:headEnd/>
            <a:tailEnd/>
          </a:ln>
          <a:effectLst/>
        </p:spPr>
        <p:txBody>
          <a:bodyPr vert="horz" wrap="square" lIns="91075" tIns="45538" rIns="91075" bIns="45538" numCol="1" anchor="t" anchorCtr="0" compatLnSpc="1">
            <a:prstTxWarp prst="textNoShape">
              <a:avLst/>
            </a:prstTxWarp>
          </a:bodyPr>
          <a:lstStyle>
            <a:lvl1pPr algn="r" eaLnBrk="1" hangingPunct="1">
              <a:lnSpc>
                <a:spcPct val="100000"/>
              </a:lnSpc>
              <a:defRPr sz="1800" b="0">
                <a:solidFill>
                  <a:srgbClr val="000000"/>
                </a:solidFill>
                <a:latin typeface="+mn-lt"/>
                <a:ea typeface="ＭＳ Ｐゴシック" pitchFamily="50" charset="-128"/>
              </a:defRPr>
            </a:lvl1pPr>
          </a:lstStyle>
          <a:p>
            <a:pPr>
              <a:defRPr/>
            </a:pPr>
            <a:fld id="{C0234176-18BE-4B3C-AAB9-E5FE6C156BB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823" r:id="rId1"/>
    <p:sldLayoutId id="2147486824" r:id="rId2"/>
    <p:sldLayoutId id="2147486825" r:id="rId3"/>
    <p:sldLayoutId id="2147486826" r:id="rId4"/>
    <p:sldLayoutId id="2147486827" r:id="rId5"/>
    <p:sldLayoutId id="2147486828" r:id="rId6"/>
    <p:sldLayoutId id="2147486829" r:id="rId7"/>
    <p:sldLayoutId id="2147486830" r:id="rId8"/>
    <p:sldLayoutId id="2147486831" r:id="rId9"/>
    <p:sldLayoutId id="2147486832" r:id="rId10"/>
    <p:sldLayoutId id="2147486833" r:id="rId11"/>
    <p:sldLayoutId id="2147486834" r:id="rId12"/>
    <p:sldLayoutId id="2147486835" r:id="rId13"/>
    <p:sldLayoutId id="2147486836"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5388" algn="ctr" rtl="0" fontAlgn="base">
        <a:spcBef>
          <a:spcPct val="0"/>
        </a:spcBef>
        <a:spcAft>
          <a:spcPct val="0"/>
        </a:spcAft>
        <a:defRPr kumimoji="1" sz="4400">
          <a:solidFill>
            <a:schemeClr val="tx2"/>
          </a:solidFill>
          <a:latin typeface="Arial" charset="0"/>
          <a:ea typeface="ＭＳ Ｐゴシック" pitchFamily="50" charset="-128"/>
        </a:defRPr>
      </a:lvl6pPr>
      <a:lvl7pPr marL="910779" algn="ctr" rtl="0" fontAlgn="base">
        <a:spcBef>
          <a:spcPct val="0"/>
        </a:spcBef>
        <a:spcAft>
          <a:spcPct val="0"/>
        </a:spcAft>
        <a:defRPr kumimoji="1" sz="4400">
          <a:solidFill>
            <a:schemeClr val="tx2"/>
          </a:solidFill>
          <a:latin typeface="Arial" charset="0"/>
          <a:ea typeface="ＭＳ Ｐゴシック" pitchFamily="50" charset="-128"/>
        </a:defRPr>
      </a:lvl7pPr>
      <a:lvl8pPr marL="1366168" algn="ctr" rtl="0" fontAlgn="base">
        <a:spcBef>
          <a:spcPct val="0"/>
        </a:spcBef>
        <a:spcAft>
          <a:spcPct val="0"/>
        </a:spcAft>
        <a:defRPr kumimoji="1" sz="4400">
          <a:solidFill>
            <a:schemeClr val="tx2"/>
          </a:solidFill>
          <a:latin typeface="Arial" charset="0"/>
          <a:ea typeface="ＭＳ Ｐゴシック" pitchFamily="50" charset="-128"/>
        </a:defRPr>
      </a:lvl8pPr>
      <a:lvl9pPr marL="1821557"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39775" indent="-284163" algn="l" rtl="0" eaLnBrk="0" fontAlgn="base" hangingPunct="0">
        <a:spcBef>
          <a:spcPct val="20000"/>
        </a:spcBef>
        <a:spcAft>
          <a:spcPct val="0"/>
        </a:spcAft>
        <a:buChar char="–"/>
        <a:defRPr kumimoji="1" sz="2800">
          <a:solidFill>
            <a:schemeClr val="tx1"/>
          </a:solidFill>
          <a:latin typeface="+mn-lt"/>
          <a:ea typeface="+mn-ea"/>
        </a:defRPr>
      </a:lvl2pPr>
      <a:lvl3pPr marL="1138238" indent="-227013" algn="l" rtl="0" eaLnBrk="0" fontAlgn="base" hangingPunct="0">
        <a:spcBef>
          <a:spcPct val="20000"/>
        </a:spcBef>
        <a:spcAft>
          <a:spcPct val="0"/>
        </a:spcAft>
        <a:buChar char="•"/>
        <a:defRPr kumimoji="1" sz="2400">
          <a:solidFill>
            <a:schemeClr val="tx1"/>
          </a:solidFill>
          <a:latin typeface="+mn-lt"/>
          <a:ea typeface="+mn-ea"/>
        </a:defRPr>
      </a:lvl3pPr>
      <a:lvl4pPr marL="1593850" indent="-227013" algn="l" rtl="0" eaLnBrk="0" fontAlgn="base" hangingPunct="0">
        <a:spcBef>
          <a:spcPct val="20000"/>
        </a:spcBef>
        <a:spcAft>
          <a:spcPct val="0"/>
        </a:spcAft>
        <a:buChar char="–"/>
        <a:defRPr kumimoji="1" sz="2000">
          <a:solidFill>
            <a:schemeClr val="tx1"/>
          </a:solidFill>
          <a:latin typeface="+mn-lt"/>
          <a:ea typeface="+mn-ea"/>
        </a:defRPr>
      </a:lvl4pPr>
      <a:lvl5pPr marL="2047875" indent="-227013" algn="l" rtl="0" eaLnBrk="0" fontAlgn="base" hangingPunct="0">
        <a:spcBef>
          <a:spcPct val="20000"/>
        </a:spcBef>
        <a:spcAft>
          <a:spcPct val="0"/>
        </a:spcAft>
        <a:buChar char="»"/>
        <a:defRPr kumimoji="1" sz="2000">
          <a:solidFill>
            <a:schemeClr val="tx1"/>
          </a:solidFill>
          <a:latin typeface="+mn-lt"/>
          <a:ea typeface="+mn-ea"/>
        </a:defRPr>
      </a:lvl5pPr>
      <a:lvl6pPr marL="2504645" indent="-227696" algn="l" rtl="0" fontAlgn="base">
        <a:spcBef>
          <a:spcPct val="20000"/>
        </a:spcBef>
        <a:spcAft>
          <a:spcPct val="0"/>
        </a:spcAft>
        <a:buChar char="»"/>
        <a:defRPr kumimoji="1" sz="2000">
          <a:solidFill>
            <a:schemeClr val="tx1"/>
          </a:solidFill>
          <a:latin typeface="+mn-lt"/>
          <a:ea typeface="+mn-ea"/>
        </a:defRPr>
      </a:lvl6pPr>
      <a:lvl7pPr marL="2960032" indent="-227696" algn="l" rtl="0" fontAlgn="base">
        <a:spcBef>
          <a:spcPct val="20000"/>
        </a:spcBef>
        <a:spcAft>
          <a:spcPct val="0"/>
        </a:spcAft>
        <a:buChar char="»"/>
        <a:defRPr kumimoji="1" sz="2000">
          <a:solidFill>
            <a:schemeClr val="tx1"/>
          </a:solidFill>
          <a:latin typeface="+mn-lt"/>
          <a:ea typeface="+mn-ea"/>
        </a:defRPr>
      </a:lvl7pPr>
      <a:lvl8pPr marL="3415424" indent="-227696" algn="l" rtl="0" fontAlgn="base">
        <a:spcBef>
          <a:spcPct val="20000"/>
        </a:spcBef>
        <a:spcAft>
          <a:spcPct val="0"/>
        </a:spcAft>
        <a:buChar char="»"/>
        <a:defRPr kumimoji="1" sz="2000">
          <a:solidFill>
            <a:schemeClr val="tx1"/>
          </a:solidFill>
          <a:latin typeface="+mn-lt"/>
          <a:ea typeface="+mn-ea"/>
        </a:defRPr>
      </a:lvl8pPr>
      <a:lvl9pPr marL="3870810" indent="-227696"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0779" rtl="0" eaLnBrk="1" latinLnBrk="0" hangingPunct="1">
        <a:defRPr kumimoji="1" sz="1800" kern="1200">
          <a:solidFill>
            <a:schemeClr val="tx1"/>
          </a:solidFill>
          <a:latin typeface="+mn-lt"/>
          <a:ea typeface="+mn-ea"/>
          <a:cs typeface="+mn-cs"/>
        </a:defRPr>
      </a:lvl1pPr>
      <a:lvl2pPr marL="455388" algn="l" defTabSz="910779" rtl="0" eaLnBrk="1" latinLnBrk="0" hangingPunct="1">
        <a:defRPr kumimoji="1" sz="1800" kern="1200">
          <a:solidFill>
            <a:schemeClr val="tx1"/>
          </a:solidFill>
          <a:latin typeface="+mn-lt"/>
          <a:ea typeface="+mn-ea"/>
          <a:cs typeface="+mn-cs"/>
        </a:defRPr>
      </a:lvl2pPr>
      <a:lvl3pPr marL="910779" algn="l" defTabSz="910779" rtl="0" eaLnBrk="1" latinLnBrk="0" hangingPunct="1">
        <a:defRPr kumimoji="1" sz="1800" kern="1200">
          <a:solidFill>
            <a:schemeClr val="tx1"/>
          </a:solidFill>
          <a:latin typeface="+mn-lt"/>
          <a:ea typeface="+mn-ea"/>
          <a:cs typeface="+mn-cs"/>
        </a:defRPr>
      </a:lvl3pPr>
      <a:lvl4pPr marL="1366168" algn="l" defTabSz="910779" rtl="0" eaLnBrk="1" latinLnBrk="0" hangingPunct="1">
        <a:defRPr kumimoji="1" sz="1800" kern="1200">
          <a:solidFill>
            <a:schemeClr val="tx1"/>
          </a:solidFill>
          <a:latin typeface="+mn-lt"/>
          <a:ea typeface="+mn-ea"/>
          <a:cs typeface="+mn-cs"/>
        </a:defRPr>
      </a:lvl4pPr>
      <a:lvl5pPr marL="1821557" algn="l" defTabSz="910779" rtl="0" eaLnBrk="1" latinLnBrk="0" hangingPunct="1">
        <a:defRPr kumimoji="1" sz="1800" kern="1200">
          <a:solidFill>
            <a:schemeClr val="tx1"/>
          </a:solidFill>
          <a:latin typeface="+mn-lt"/>
          <a:ea typeface="+mn-ea"/>
          <a:cs typeface="+mn-cs"/>
        </a:defRPr>
      </a:lvl5pPr>
      <a:lvl6pPr marL="2276948" algn="l" defTabSz="910779" rtl="0" eaLnBrk="1" latinLnBrk="0" hangingPunct="1">
        <a:defRPr kumimoji="1" sz="1800" kern="1200">
          <a:solidFill>
            <a:schemeClr val="tx1"/>
          </a:solidFill>
          <a:latin typeface="+mn-lt"/>
          <a:ea typeface="+mn-ea"/>
          <a:cs typeface="+mn-cs"/>
        </a:defRPr>
      </a:lvl6pPr>
      <a:lvl7pPr marL="2732338" algn="l" defTabSz="910779" rtl="0" eaLnBrk="1" latinLnBrk="0" hangingPunct="1">
        <a:defRPr kumimoji="1" sz="1800" kern="1200">
          <a:solidFill>
            <a:schemeClr val="tx1"/>
          </a:solidFill>
          <a:latin typeface="+mn-lt"/>
          <a:ea typeface="+mn-ea"/>
          <a:cs typeface="+mn-cs"/>
        </a:defRPr>
      </a:lvl7pPr>
      <a:lvl8pPr marL="3187724" algn="l" defTabSz="910779" rtl="0" eaLnBrk="1" latinLnBrk="0" hangingPunct="1">
        <a:defRPr kumimoji="1" sz="1800" kern="1200">
          <a:solidFill>
            <a:schemeClr val="tx1"/>
          </a:solidFill>
          <a:latin typeface="+mn-lt"/>
          <a:ea typeface="+mn-ea"/>
          <a:cs typeface="+mn-cs"/>
        </a:defRPr>
      </a:lvl8pPr>
      <a:lvl9pPr marL="3643116" algn="l" defTabSz="910779"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0"/>
            <a:ext cx="9906000" cy="228600"/>
          </a:xfrm>
          <a:prstGeom prst="rect">
            <a:avLst/>
          </a:prstGeom>
          <a:solidFill>
            <a:srgbClr val="00B0F0"/>
          </a:solidFill>
          <a:ln>
            <a:no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latinLnBrk="1">
              <a:defRPr/>
            </a:pPr>
            <a:endParaRPr kumimoji="0" lang="en-US" altLang="ja-JP" sz="1200" b="1" dirty="0">
              <a:solidFill>
                <a:prstClr val="white"/>
              </a:solidFill>
              <a:latin typeface="メイリオ"/>
              <a:ea typeface="メイリオ"/>
              <a:cs typeface="メイリオ"/>
            </a:endParaRPr>
          </a:p>
        </p:txBody>
      </p:sp>
      <p:sp>
        <p:nvSpPr>
          <p:cNvPr id="1913859" name="Line 3"/>
          <p:cNvSpPr>
            <a:spLocks noChangeShapeType="1"/>
          </p:cNvSpPr>
          <p:nvPr/>
        </p:nvSpPr>
        <p:spPr bwMode="auto">
          <a:xfrm>
            <a:off x="0" y="6577013"/>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1028" name="Rectangle 4"/>
          <p:cNvSpPr>
            <a:spLocks noGrp="1" noChangeArrowheads="1"/>
          </p:cNvSpPr>
          <p:nvPr>
            <p:ph type="body"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600" y="6602413"/>
            <a:ext cx="406400" cy="25558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latinLnBrk="1">
              <a:defRPr sz="1100">
                <a:solidFill>
                  <a:srgbClr val="336699"/>
                </a:solidFill>
                <a:latin typeface="Arial" charset="0"/>
                <a:ea typeface="Gulim" pitchFamily="34" charset="-127"/>
              </a:defRPr>
            </a:lvl1pPr>
          </a:lstStyle>
          <a:p>
            <a:pPr>
              <a:defRPr/>
            </a:pPr>
            <a:fld id="{E77FD05B-2630-4683-BB46-8AFEBFACEF4E}" type="slidenum">
              <a:rPr lang="ja-JP" altLang="en-US"/>
              <a:pPr>
                <a:defRPr/>
              </a:pPr>
              <a:t>‹#›</a:t>
            </a:fld>
            <a:endParaRPr lang="en-US" altLang="ja-JP"/>
          </a:p>
        </p:txBody>
      </p:sp>
      <p:sp>
        <p:nvSpPr>
          <p:cNvPr id="1030"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3325558294"/>
      </p:ext>
    </p:extLst>
  </p:cSld>
  <p:clrMap bg1="dk2" tx1="lt1" bg2="dk1" tx2="lt2" accent1="accent1" accent2="accent2" accent3="accent3" accent4="accent4" accent5="accent5" accent6="accent6" hlink="hlink" folHlink="folHlink"/>
  <p:sldLayoutIdLst>
    <p:sldLayoutId id="2147487087" r:id="rId1"/>
    <p:sldLayoutId id="2147487088" r:id="rId2"/>
    <p:sldLayoutId id="2147487089" r:id="rId3"/>
    <p:sldLayoutId id="2147487090" r:id="rId4"/>
    <p:sldLayoutId id="2147487091" r:id="rId5"/>
    <p:sldLayoutId id="2147487092" r:id="rId6"/>
    <p:sldLayoutId id="2147487093" r:id="rId7"/>
    <p:sldLayoutId id="2147487094" r:id="rId8"/>
    <p:sldLayoutId id="2147487095" r:id="rId9"/>
  </p:sldLayoutIdLst>
  <p:timing>
    <p:tnLst>
      <p:par>
        <p:cTn id="1" dur="indefinite" restart="never" nodeType="tmRoot"/>
      </p:par>
    </p:tnLst>
  </p:timing>
  <p:hf hdr="0" ftr="0" dt="0"/>
  <p:txStyles>
    <p:titleStyle>
      <a:lvl1pPr algn="l" defTabSz="971550" rtl="0" eaLnBrk="0" fontAlgn="base" hangingPunct="0">
        <a:spcBef>
          <a:spcPct val="0"/>
        </a:spcBef>
        <a:spcAft>
          <a:spcPct val="0"/>
        </a:spcAft>
        <a:defRPr kumimoji="1" sz="2600">
          <a:solidFill>
            <a:srgbClr val="404040"/>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2pPr>
      <a:lvl3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3pPr>
      <a:lvl4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4pPr>
      <a:lvl5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5438" indent="-325438"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100">
          <a:solidFill>
            <a:srgbClr val="464646"/>
          </a:solidFill>
          <a:latin typeface="メイリオ" pitchFamily="50" charset="-128"/>
          <a:ea typeface="メイリオ" pitchFamily="50" charset="-128"/>
          <a:cs typeface="メイリオ" pitchFamily="50" charset="-128"/>
        </a:defRPr>
      </a:lvl1pPr>
      <a:lvl2pPr marL="533400" indent="-17780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a:solidFill>
            <a:srgbClr val="464646"/>
          </a:solidFill>
          <a:latin typeface="メイリオ" pitchFamily="50" charset="-128"/>
          <a:ea typeface="メイリオ" pitchFamily="50" charset="-128"/>
          <a:cs typeface="メイリオ" pitchFamily="50" charset="-128"/>
        </a:defRPr>
      </a:lvl2pPr>
      <a:lvl3pPr marL="622300" indent="-8890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rgbClr val="464646"/>
          </a:solidFill>
          <a:latin typeface="メイリオ" pitchFamily="50" charset="-128"/>
          <a:ea typeface="メイリオ" pitchFamily="50" charset="-128"/>
          <a:cs typeface="メイリオ" pitchFamily="50" charset="-128"/>
        </a:defRPr>
      </a:lvl3pPr>
      <a:lvl4pPr marL="923925" indent="-200025"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rgbClr val="464646"/>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0"/>
            <a:ext cx="9906000" cy="228600"/>
          </a:xfrm>
          <a:prstGeom prst="rect">
            <a:avLst/>
          </a:prstGeom>
          <a:solidFill>
            <a:srgbClr val="00B0F0"/>
          </a:solidFill>
          <a:ln>
            <a:no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latinLnBrk="1">
              <a:defRPr/>
            </a:pPr>
            <a:endParaRPr kumimoji="0" lang="en-US" altLang="ja-JP" sz="1200" b="1" dirty="0">
              <a:solidFill>
                <a:prstClr val="white"/>
              </a:solidFill>
              <a:latin typeface="メイリオ"/>
              <a:ea typeface="メイリオ"/>
              <a:cs typeface="メイリオ"/>
            </a:endParaRPr>
          </a:p>
        </p:txBody>
      </p:sp>
      <p:sp>
        <p:nvSpPr>
          <p:cNvPr id="1913859" name="Line 3"/>
          <p:cNvSpPr>
            <a:spLocks noChangeShapeType="1"/>
          </p:cNvSpPr>
          <p:nvPr/>
        </p:nvSpPr>
        <p:spPr bwMode="auto">
          <a:xfrm>
            <a:off x="0" y="6577013"/>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1028" name="Rectangle 4"/>
          <p:cNvSpPr>
            <a:spLocks noGrp="1" noChangeArrowheads="1"/>
          </p:cNvSpPr>
          <p:nvPr>
            <p:ph type="body"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600" y="6602413"/>
            <a:ext cx="406400" cy="25558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latinLnBrk="1">
              <a:defRPr sz="1100">
                <a:solidFill>
                  <a:srgbClr val="336699"/>
                </a:solidFill>
                <a:latin typeface="Arial" charset="0"/>
                <a:ea typeface="Gulim" pitchFamily="34" charset="-127"/>
              </a:defRPr>
            </a:lvl1pPr>
          </a:lstStyle>
          <a:p>
            <a:pPr>
              <a:defRPr/>
            </a:pPr>
            <a:fld id="{E77FD05B-2630-4683-BB46-8AFEBFACEF4E}" type="slidenum">
              <a:rPr lang="ja-JP" altLang="en-US"/>
              <a:pPr>
                <a:defRPr/>
              </a:pPr>
              <a:t>‹#›</a:t>
            </a:fld>
            <a:endParaRPr lang="en-US" altLang="ja-JP"/>
          </a:p>
        </p:txBody>
      </p:sp>
      <p:sp>
        <p:nvSpPr>
          <p:cNvPr id="1030"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3906988733"/>
      </p:ext>
    </p:extLst>
  </p:cSld>
  <p:clrMap bg1="dk2" tx1="lt1" bg2="dk1" tx2="lt2" accent1="accent1" accent2="accent2" accent3="accent3" accent4="accent4" accent5="accent5" accent6="accent6" hlink="hlink" folHlink="folHlink"/>
  <p:sldLayoutIdLst>
    <p:sldLayoutId id="2147487097" r:id="rId1"/>
    <p:sldLayoutId id="2147487098" r:id="rId2"/>
    <p:sldLayoutId id="2147487099" r:id="rId3"/>
    <p:sldLayoutId id="2147487100" r:id="rId4"/>
    <p:sldLayoutId id="2147487101" r:id="rId5"/>
    <p:sldLayoutId id="2147487102" r:id="rId6"/>
    <p:sldLayoutId id="2147487103" r:id="rId7"/>
    <p:sldLayoutId id="2147487104" r:id="rId8"/>
    <p:sldLayoutId id="2147487105" r:id="rId9"/>
  </p:sldLayoutIdLst>
  <p:timing>
    <p:tnLst>
      <p:par>
        <p:cTn id="1" dur="indefinite" restart="never" nodeType="tmRoot"/>
      </p:par>
    </p:tnLst>
  </p:timing>
  <p:hf hdr="0" ftr="0" dt="0"/>
  <p:txStyles>
    <p:titleStyle>
      <a:lvl1pPr algn="l" defTabSz="971550" rtl="0" eaLnBrk="0" fontAlgn="base" hangingPunct="0">
        <a:spcBef>
          <a:spcPct val="0"/>
        </a:spcBef>
        <a:spcAft>
          <a:spcPct val="0"/>
        </a:spcAft>
        <a:defRPr kumimoji="1" sz="2600">
          <a:solidFill>
            <a:srgbClr val="404040"/>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2pPr>
      <a:lvl3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3pPr>
      <a:lvl4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4pPr>
      <a:lvl5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5438" indent="-325438"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100">
          <a:solidFill>
            <a:srgbClr val="464646"/>
          </a:solidFill>
          <a:latin typeface="メイリオ" pitchFamily="50" charset="-128"/>
          <a:ea typeface="メイリオ" pitchFamily="50" charset="-128"/>
          <a:cs typeface="メイリオ" pitchFamily="50" charset="-128"/>
        </a:defRPr>
      </a:lvl1pPr>
      <a:lvl2pPr marL="533400" indent="-17780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a:solidFill>
            <a:srgbClr val="464646"/>
          </a:solidFill>
          <a:latin typeface="メイリオ" pitchFamily="50" charset="-128"/>
          <a:ea typeface="メイリオ" pitchFamily="50" charset="-128"/>
          <a:cs typeface="メイリオ" pitchFamily="50" charset="-128"/>
        </a:defRPr>
      </a:lvl2pPr>
      <a:lvl3pPr marL="622300" indent="-8890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rgbClr val="464646"/>
          </a:solidFill>
          <a:latin typeface="メイリオ" pitchFamily="50" charset="-128"/>
          <a:ea typeface="メイリオ" pitchFamily="50" charset="-128"/>
          <a:cs typeface="メイリオ" pitchFamily="50" charset="-128"/>
        </a:defRPr>
      </a:lvl3pPr>
      <a:lvl4pPr marL="923925" indent="-200025"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rgbClr val="464646"/>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0"/>
            <a:ext cx="9906000" cy="228600"/>
          </a:xfrm>
          <a:prstGeom prst="rect">
            <a:avLst/>
          </a:prstGeom>
          <a:solidFill>
            <a:srgbClr val="00B0F0"/>
          </a:solidFill>
          <a:ln>
            <a:no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latinLnBrk="1">
              <a:defRPr/>
            </a:pPr>
            <a:endParaRPr kumimoji="0" lang="en-US" altLang="ja-JP" sz="1200" b="1" dirty="0">
              <a:solidFill>
                <a:prstClr val="white"/>
              </a:solidFill>
              <a:latin typeface="メイリオ"/>
              <a:ea typeface="メイリオ"/>
              <a:cs typeface="メイリオ"/>
            </a:endParaRPr>
          </a:p>
        </p:txBody>
      </p:sp>
      <p:sp>
        <p:nvSpPr>
          <p:cNvPr id="1913859" name="Line 3"/>
          <p:cNvSpPr>
            <a:spLocks noChangeShapeType="1"/>
          </p:cNvSpPr>
          <p:nvPr/>
        </p:nvSpPr>
        <p:spPr bwMode="auto">
          <a:xfrm>
            <a:off x="0" y="6577013"/>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1028" name="Rectangle 4"/>
          <p:cNvSpPr>
            <a:spLocks noGrp="1" noChangeArrowheads="1"/>
          </p:cNvSpPr>
          <p:nvPr>
            <p:ph type="body"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600" y="6602413"/>
            <a:ext cx="406400" cy="25558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latinLnBrk="1">
              <a:defRPr sz="1100">
                <a:solidFill>
                  <a:srgbClr val="336699"/>
                </a:solidFill>
                <a:latin typeface="Arial" charset="0"/>
                <a:ea typeface="Gulim" pitchFamily="34" charset="-127"/>
              </a:defRPr>
            </a:lvl1pPr>
          </a:lstStyle>
          <a:p>
            <a:pPr>
              <a:defRPr/>
            </a:pPr>
            <a:fld id="{E77FD05B-2630-4683-BB46-8AFEBFACEF4E}" type="slidenum">
              <a:rPr lang="ja-JP" altLang="en-US"/>
              <a:pPr>
                <a:defRPr/>
              </a:pPr>
              <a:t>‹#›</a:t>
            </a:fld>
            <a:endParaRPr lang="en-US" altLang="ja-JP"/>
          </a:p>
        </p:txBody>
      </p:sp>
      <p:sp>
        <p:nvSpPr>
          <p:cNvPr id="1030"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723931495"/>
      </p:ext>
    </p:extLst>
  </p:cSld>
  <p:clrMap bg1="dk2" tx1="lt1" bg2="dk1" tx2="lt2" accent1="accent1" accent2="accent2" accent3="accent3" accent4="accent4" accent5="accent5" accent6="accent6" hlink="hlink" folHlink="folHlink"/>
  <p:sldLayoutIdLst>
    <p:sldLayoutId id="2147487107" r:id="rId1"/>
    <p:sldLayoutId id="2147487108" r:id="rId2"/>
    <p:sldLayoutId id="2147487109" r:id="rId3"/>
    <p:sldLayoutId id="2147487110" r:id="rId4"/>
    <p:sldLayoutId id="2147487111" r:id="rId5"/>
    <p:sldLayoutId id="2147487112" r:id="rId6"/>
    <p:sldLayoutId id="2147487113" r:id="rId7"/>
    <p:sldLayoutId id="2147487114" r:id="rId8"/>
    <p:sldLayoutId id="2147487115" r:id="rId9"/>
  </p:sldLayoutIdLst>
  <p:timing>
    <p:tnLst>
      <p:par>
        <p:cTn id="1" dur="indefinite" restart="never" nodeType="tmRoot"/>
      </p:par>
    </p:tnLst>
  </p:timing>
  <p:hf hdr="0" ftr="0" dt="0"/>
  <p:txStyles>
    <p:titleStyle>
      <a:lvl1pPr algn="l" defTabSz="971550" rtl="0" eaLnBrk="0" fontAlgn="base" hangingPunct="0">
        <a:spcBef>
          <a:spcPct val="0"/>
        </a:spcBef>
        <a:spcAft>
          <a:spcPct val="0"/>
        </a:spcAft>
        <a:defRPr kumimoji="1" sz="2600">
          <a:solidFill>
            <a:srgbClr val="404040"/>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2pPr>
      <a:lvl3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3pPr>
      <a:lvl4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4pPr>
      <a:lvl5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5438" indent="-325438"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100">
          <a:solidFill>
            <a:srgbClr val="464646"/>
          </a:solidFill>
          <a:latin typeface="メイリオ" pitchFamily="50" charset="-128"/>
          <a:ea typeface="メイリオ" pitchFamily="50" charset="-128"/>
          <a:cs typeface="メイリオ" pitchFamily="50" charset="-128"/>
        </a:defRPr>
      </a:lvl1pPr>
      <a:lvl2pPr marL="533400" indent="-17780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a:solidFill>
            <a:srgbClr val="464646"/>
          </a:solidFill>
          <a:latin typeface="メイリオ" pitchFamily="50" charset="-128"/>
          <a:ea typeface="メイリオ" pitchFamily="50" charset="-128"/>
          <a:cs typeface="メイリオ" pitchFamily="50" charset="-128"/>
        </a:defRPr>
      </a:lvl2pPr>
      <a:lvl3pPr marL="622300" indent="-8890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rgbClr val="464646"/>
          </a:solidFill>
          <a:latin typeface="メイリオ" pitchFamily="50" charset="-128"/>
          <a:ea typeface="メイリオ" pitchFamily="50" charset="-128"/>
          <a:cs typeface="メイリオ" pitchFamily="50" charset="-128"/>
        </a:defRPr>
      </a:lvl3pPr>
      <a:lvl4pPr marL="923925" indent="-200025"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rgbClr val="464646"/>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0"/>
            <a:ext cx="9906000" cy="228600"/>
          </a:xfrm>
          <a:prstGeom prst="rect">
            <a:avLst/>
          </a:prstGeom>
          <a:solidFill>
            <a:srgbClr val="00B0F0"/>
          </a:solidFill>
          <a:ln>
            <a:no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latinLnBrk="1">
              <a:defRPr/>
            </a:pPr>
            <a:endParaRPr kumimoji="0" lang="en-US" altLang="ja-JP" sz="1200" b="1" dirty="0">
              <a:solidFill>
                <a:prstClr val="white"/>
              </a:solidFill>
              <a:latin typeface="メイリオ"/>
              <a:ea typeface="メイリオ"/>
              <a:cs typeface="メイリオ"/>
            </a:endParaRPr>
          </a:p>
        </p:txBody>
      </p:sp>
      <p:sp>
        <p:nvSpPr>
          <p:cNvPr id="1913859" name="Line 3"/>
          <p:cNvSpPr>
            <a:spLocks noChangeShapeType="1"/>
          </p:cNvSpPr>
          <p:nvPr/>
        </p:nvSpPr>
        <p:spPr bwMode="auto">
          <a:xfrm>
            <a:off x="0" y="6577013"/>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1028" name="Rectangle 4"/>
          <p:cNvSpPr>
            <a:spLocks noGrp="1" noChangeArrowheads="1"/>
          </p:cNvSpPr>
          <p:nvPr>
            <p:ph type="body"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600" y="6602413"/>
            <a:ext cx="406400" cy="25558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latinLnBrk="1">
              <a:defRPr sz="1100">
                <a:solidFill>
                  <a:srgbClr val="336699"/>
                </a:solidFill>
                <a:latin typeface="Arial" charset="0"/>
                <a:ea typeface="Gulim" pitchFamily="34" charset="-127"/>
              </a:defRPr>
            </a:lvl1pPr>
          </a:lstStyle>
          <a:p>
            <a:pPr>
              <a:defRPr/>
            </a:pPr>
            <a:fld id="{E77FD05B-2630-4683-BB46-8AFEBFACEF4E}" type="slidenum">
              <a:rPr lang="ja-JP" altLang="en-US"/>
              <a:pPr>
                <a:defRPr/>
              </a:pPr>
              <a:t>‹#›</a:t>
            </a:fld>
            <a:endParaRPr lang="en-US" altLang="ja-JP"/>
          </a:p>
        </p:txBody>
      </p:sp>
      <p:sp>
        <p:nvSpPr>
          <p:cNvPr id="1030"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2678862553"/>
      </p:ext>
    </p:extLst>
  </p:cSld>
  <p:clrMap bg1="dk2" tx1="lt1" bg2="dk1" tx2="lt2" accent1="accent1" accent2="accent2" accent3="accent3" accent4="accent4" accent5="accent5" accent6="accent6" hlink="hlink" folHlink="folHlink"/>
  <p:sldLayoutIdLst>
    <p:sldLayoutId id="2147487117" r:id="rId1"/>
    <p:sldLayoutId id="2147487118" r:id="rId2"/>
    <p:sldLayoutId id="2147487119" r:id="rId3"/>
    <p:sldLayoutId id="2147487120" r:id="rId4"/>
    <p:sldLayoutId id="2147487121" r:id="rId5"/>
    <p:sldLayoutId id="2147487122" r:id="rId6"/>
    <p:sldLayoutId id="2147487123" r:id="rId7"/>
    <p:sldLayoutId id="2147487124" r:id="rId8"/>
    <p:sldLayoutId id="2147487125" r:id="rId9"/>
  </p:sldLayoutIdLst>
  <p:timing>
    <p:tnLst>
      <p:par>
        <p:cTn id="1" dur="indefinite" restart="never" nodeType="tmRoot"/>
      </p:par>
    </p:tnLst>
  </p:timing>
  <p:hf hdr="0" ftr="0" dt="0"/>
  <p:txStyles>
    <p:titleStyle>
      <a:lvl1pPr algn="l" defTabSz="971550" rtl="0" eaLnBrk="0" fontAlgn="base" hangingPunct="0">
        <a:spcBef>
          <a:spcPct val="0"/>
        </a:spcBef>
        <a:spcAft>
          <a:spcPct val="0"/>
        </a:spcAft>
        <a:defRPr kumimoji="1" sz="2600">
          <a:solidFill>
            <a:srgbClr val="404040"/>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2pPr>
      <a:lvl3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3pPr>
      <a:lvl4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4pPr>
      <a:lvl5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5438" indent="-325438"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100">
          <a:solidFill>
            <a:srgbClr val="464646"/>
          </a:solidFill>
          <a:latin typeface="メイリオ" pitchFamily="50" charset="-128"/>
          <a:ea typeface="メイリオ" pitchFamily="50" charset="-128"/>
          <a:cs typeface="メイリオ" pitchFamily="50" charset="-128"/>
        </a:defRPr>
      </a:lvl1pPr>
      <a:lvl2pPr marL="533400" indent="-17780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a:solidFill>
            <a:srgbClr val="464646"/>
          </a:solidFill>
          <a:latin typeface="メイリオ" pitchFamily="50" charset="-128"/>
          <a:ea typeface="メイリオ" pitchFamily="50" charset="-128"/>
          <a:cs typeface="メイリオ" pitchFamily="50" charset="-128"/>
        </a:defRPr>
      </a:lvl2pPr>
      <a:lvl3pPr marL="622300" indent="-8890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rgbClr val="464646"/>
          </a:solidFill>
          <a:latin typeface="メイリオ" pitchFamily="50" charset="-128"/>
          <a:ea typeface="メイリオ" pitchFamily="50" charset="-128"/>
          <a:cs typeface="メイリオ" pitchFamily="50" charset="-128"/>
        </a:defRPr>
      </a:lvl3pPr>
      <a:lvl4pPr marL="923925" indent="-200025"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rgbClr val="464646"/>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0"/>
            <a:ext cx="9906000" cy="228600"/>
          </a:xfrm>
          <a:prstGeom prst="rect">
            <a:avLst/>
          </a:prstGeom>
          <a:solidFill>
            <a:srgbClr val="00B0F0"/>
          </a:solidFill>
          <a:ln>
            <a:no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latinLnBrk="1">
              <a:defRPr/>
            </a:pPr>
            <a:endParaRPr kumimoji="0" lang="en-US" altLang="ja-JP" sz="1200" b="1" dirty="0">
              <a:solidFill>
                <a:prstClr val="white"/>
              </a:solidFill>
              <a:latin typeface="メイリオ"/>
              <a:ea typeface="メイリオ"/>
              <a:cs typeface="メイリオ"/>
            </a:endParaRPr>
          </a:p>
        </p:txBody>
      </p:sp>
      <p:sp>
        <p:nvSpPr>
          <p:cNvPr id="1913859" name="Line 3"/>
          <p:cNvSpPr>
            <a:spLocks noChangeShapeType="1"/>
          </p:cNvSpPr>
          <p:nvPr/>
        </p:nvSpPr>
        <p:spPr bwMode="auto">
          <a:xfrm>
            <a:off x="0" y="6577013"/>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1028" name="Rectangle 4"/>
          <p:cNvSpPr>
            <a:spLocks noGrp="1" noChangeArrowheads="1"/>
          </p:cNvSpPr>
          <p:nvPr>
            <p:ph type="body"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600" y="6602413"/>
            <a:ext cx="406400" cy="25558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latinLnBrk="1">
              <a:defRPr sz="1100">
                <a:solidFill>
                  <a:srgbClr val="336699"/>
                </a:solidFill>
                <a:latin typeface="Arial" charset="0"/>
                <a:ea typeface="Gulim" pitchFamily="34" charset="-127"/>
              </a:defRPr>
            </a:lvl1pPr>
          </a:lstStyle>
          <a:p>
            <a:pPr>
              <a:defRPr/>
            </a:pPr>
            <a:fld id="{E77FD05B-2630-4683-BB46-8AFEBFACEF4E}" type="slidenum">
              <a:rPr lang="ja-JP" altLang="en-US"/>
              <a:pPr>
                <a:defRPr/>
              </a:pPr>
              <a:t>‹#›</a:t>
            </a:fld>
            <a:endParaRPr lang="en-US" altLang="ja-JP"/>
          </a:p>
        </p:txBody>
      </p:sp>
      <p:sp>
        <p:nvSpPr>
          <p:cNvPr id="1030"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2479619057"/>
      </p:ext>
    </p:extLst>
  </p:cSld>
  <p:clrMap bg1="dk2" tx1="lt1" bg2="dk1" tx2="lt2" accent1="accent1" accent2="accent2" accent3="accent3" accent4="accent4" accent5="accent5" accent6="accent6" hlink="hlink" folHlink="folHlink"/>
  <p:sldLayoutIdLst>
    <p:sldLayoutId id="2147487127" r:id="rId1"/>
    <p:sldLayoutId id="2147487128" r:id="rId2"/>
    <p:sldLayoutId id="2147487129" r:id="rId3"/>
    <p:sldLayoutId id="2147487130" r:id="rId4"/>
    <p:sldLayoutId id="2147487131" r:id="rId5"/>
    <p:sldLayoutId id="2147487132" r:id="rId6"/>
    <p:sldLayoutId id="2147487133" r:id="rId7"/>
    <p:sldLayoutId id="2147487134" r:id="rId8"/>
    <p:sldLayoutId id="2147487135" r:id="rId9"/>
  </p:sldLayoutIdLst>
  <p:timing>
    <p:tnLst>
      <p:par>
        <p:cTn id="1" dur="indefinite" restart="never" nodeType="tmRoot"/>
      </p:par>
    </p:tnLst>
  </p:timing>
  <p:hf hdr="0" ftr="0" dt="0"/>
  <p:txStyles>
    <p:titleStyle>
      <a:lvl1pPr algn="l" defTabSz="971550" rtl="0" eaLnBrk="0" fontAlgn="base" hangingPunct="0">
        <a:spcBef>
          <a:spcPct val="0"/>
        </a:spcBef>
        <a:spcAft>
          <a:spcPct val="0"/>
        </a:spcAft>
        <a:defRPr kumimoji="1" sz="2600">
          <a:solidFill>
            <a:srgbClr val="404040"/>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2pPr>
      <a:lvl3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3pPr>
      <a:lvl4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4pPr>
      <a:lvl5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5438" indent="-325438"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100">
          <a:solidFill>
            <a:srgbClr val="464646"/>
          </a:solidFill>
          <a:latin typeface="メイリオ" pitchFamily="50" charset="-128"/>
          <a:ea typeface="メイリオ" pitchFamily="50" charset="-128"/>
          <a:cs typeface="メイリオ" pitchFamily="50" charset="-128"/>
        </a:defRPr>
      </a:lvl1pPr>
      <a:lvl2pPr marL="533400" indent="-17780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a:solidFill>
            <a:srgbClr val="464646"/>
          </a:solidFill>
          <a:latin typeface="メイリオ" pitchFamily="50" charset="-128"/>
          <a:ea typeface="メイリオ" pitchFamily="50" charset="-128"/>
          <a:cs typeface="メイリオ" pitchFamily="50" charset="-128"/>
        </a:defRPr>
      </a:lvl2pPr>
      <a:lvl3pPr marL="622300" indent="-8890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rgbClr val="464646"/>
          </a:solidFill>
          <a:latin typeface="メイリオ" pitchFamily="50" charset="-128"/>
          <a:ea typeface="メイリオ" pitchFamily="50" charset="-128"/>
          <a:cs typeface="メイリオ" pitchFamily="50" charset="-128"/>
        </a:defRPr>
      </a:lvl3pPr>
      <a:lvl4pPr marL="923925" indent="-200025"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rgbClr val="464646"/>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0"/>
            <a:ext cx="9906000" cy="228600"/>
          </a:xfrm>
          <a:prstGeom prst="rect">
            <a:avLst/>
          </a:prstGeom>
          <a:solidFill>
            <a:srgbClr val="00B0F0"/>
          </a:solidFill>
          <a:ln>
            <a:no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latinLnBrk="1">
              <a:defRPr/>
            </a:pPr>
            <a:endParaRPr kumimoji="0" lang="en-US" altLang="ja-JP" sz="1200" b="1" dirty="0">
              <a:solidFill>
                <a:prstClr val="white"/>
              </a:solidFill>
              <a:latin typeface="メイリオ"/>
              <a:ea typeface="メイリオ"/>
              <a:cs typeface="メイリオ"/>
            </a:endParaRPr>
          </a:p>
        </p:txBody>
      </p:sp>
      <p:sp>
        <p:nvSpPr>
          <p:cNvPr id="1913859" name="Line 3"/>
          <p:cNvSpPr>
            <a:spLocks noChangeShapeType="1"/>
          </p:cNvSpPr>
          <p:nvPr/>
        </p:nvSpPr>
        <p:spPr bwMode="auto">
          <a:xfrm>
            <a:off x="0" y="6577013"/>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1028" name="Rectangle 4"/>
          <p:cNvSpPr>
            <a:spLocks noGrp="1" noChangeArrowheads="1"/>
          </p:cNvSpPr>
          <p:nvPr>
            <p:ph type="body"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600" y="6602413"/>
            <a:ext cx="406400" cy="25558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latinLnBrk="1">
              <a:defRPr sz="1100">
                <a:solidFill>
                  <a:schemeClr val="bg2"/>
                </a:solidFill>
                <a:latin typeface="Arial" charset="0"/>
                <a:ea typeface="Gulim" pitchFamily="34" charset="-127"/>
              </a:defRPr>
            </a:lvl1pPr>
          </a:lstStyle>
          <a:p>
            <a:pPr>
              <a:defRPr/>
            </a:pPr>
            <a:fld id="{E77FD05B-2630-4683-BB46-8AFEBFACEF4E}" type="slidenum">
              <a:rPr lang="ja-JP" altLang="en-US" smtClean="0">
                <a:solidFill>
                  <a:prstClr val="black"/>
                </a:solidFill>
              </a:rPr>
              <a:pPr>
                <a:defRPr/>
              </a:pPr>
              <a:t>‹#›</a:t>
            </a:fld>
            <a:endParaRPr lang="en-US" altLang="ja-JP" dirty="0">
              <a:solidFill>
                <a:prstClr val="black"/>
              </a:solidFill>
            </a:endParaRPr>
          </a:p>
        </p:txBody>
      </p:sp>
      <p:sp>
        <p:nvSpPr>
          <p:cNvPr id="1030"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3151417144"/>
      </p:ext>
    </p:extLst>
  </p:cSld>
  <p:clrMap bg1="dk2" tx1="lt1" bg2="dk1" tx2="lt2" accent1="accent1" accent2="accent2" accent3="accent3" accent4="accent4" accent5="accent5" accent6="accent6" hlink="hlink" folHlink="folHlink"/>
  <p:sldLayoutIdLst>
    <p:sldLayoutId id="2147487147" r:id="rId1"/>
    <p:sldLayoutId id="2147487148" r:id="rId2"/>
    <p:sldLayoutId id="2147487149" r:id="rId3"/>
    <p:sldLayoutId id="2147487150" r:id="rId4"/>
    <p:sldLayoutId id="2147487151" r:id="rId5"/>
    <p:sldLayoutId id="2147487152" r:id="rId6"/>
    <p:sldLayoutId id="2147487153" r:id="rId7"/>
    <p:sldLayoutId id="2147487154" r:id="rId8"/>
    <p:sldLayoutId id="2147487155" r:id="rId9"/>
  </p:sldLayoutIdLst>
  <p:timing>
    <p:tnLst>
      <p:par>
        <p:cTn id="1" dur="indefinite" restart="never" nodeType="tmRoot"/>
      </p:par>
    </p:tnLst>
  </p:timing>
  <p:hf hdr="0" ftr="0" dt="0"/>
  <p:txStyles>
    <p:titleStyle>
      <a:lvl1pPr algn="l" defTabSz="971550" rtl="0" eaLnBrk="0" fontAlgn="base" hangingPunct="0">
        <a:spcBef>
          <a:spcPct val="0"/>
        </a:spcBef>
        <a:spcAft>
          <a:spcPct val="0"/>
        </a:spcAft>
        <a:defRPr kumimoji="1" sz="260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2pPr>
      <a:lvl3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3pPr>
      <a:lvl4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4pPr>
      <a:lvl5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5438" indent="-325438"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0"/>
            <a:ext cx="9906000" cy="228600"/>
          </a:xfrm>
          <a:prstGeom prst="rect">
            <a:avLst/>
          </a:prstGeom>
          <a:solidFill>
            <a:srgbClr val="00B0F0"/>
          </a:solidFill>
          <a:ln>
            <a:no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latinLnBrk="1">
              <a:defRPr/>
            </a:pPr>
            <a:endParaRPr kumimoji="0" lang="en-US" altLang="ja-JP" sz="1200" b="1" dirty="0">
              <a:solidFill>
                <a:prstClr val="white"/>
              </a:solidFill>
              <a:latin typeface="メイリオ"/>
              <a:ea typeface="メイリオ"/>
              <a:cs typeface="メイリオ"/>
            </a:endParaRPr>
          </a:p>
        </p:txBody>
      </p:sp>
      <p:sp>
        <p:nvSpPr>
          <p:cNvPr id="1913859" name="Line 3"/>
          <p:cNvSpPr>
            <a:spLocks noChangeShapeType="1"/>
          </p:cNvSpPr>
          <p:nvPr/>
        </p:nvSpPr>
        <p:spPr bwMode="auto">
          <a:xfrm>
            <a:off x="0" y="6577013"/>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1028" name="Rectangle 4"/>
          <p:cNvSpPr>
            <a:spLocks noGrp="1" noChangeArrowheads="1"/>
          </p:cNvSpPr>
          <p:nvPr>
            <p:ph type="body"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600" y="6602413"/>
            <a:ext cx="406400" cy="25558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latinLnBrk="1">
              <a:defRPr sz="1100">
                <a:solidFill>
                  <a:schemeClr val="bg2"/>
                </a:solidFill>
                <a:latin typeface="Arial" charset="0"/>
                <a:ea typeface="Gulim" pitchFamily="34" charset="-127"/>
              </a:defRPr>
            </a:lvl1pPr>
          </a:lstStyle>
          <a:p>
            <a:pPr>
              <a:defRPr/>
            </a:pPr>
            <a:fld id="{E77FD05B-2630-4683-BB46-8AFEBFACEF4E}" type="slidenum">
              <a:rPr lang="ja-JP" altLang="en-US" smtClean="0">
                <a:solidFill>
                  <a:prstClr val="black"/>
                </a:solidFill>
              </a:rPr>
              <a:pPr>
                <a:defRPr/>
              </a:pPr>
              <a:t>‹#›</a:t>
            </a:fld>
            <a:endParaRPr lang="en-US" altLang="ja-JP" dirty="0">
              <a:solidFill>
                <a:prstClr val="black"/>
              </a:solidFill>
            </a:endParaRPr>
          </a:p>
        </p:txBody>
      </p:sp>
      <p:sp>
        <p:nvSpPr>
          <p:cNvPr id="1030"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913803689"/>
      </p:ext>
    </p:extLst>
  </p:cSld>
  <p:clrMap bg1="dk2" tx1="lt1" bg2="dk1" tx2="lt2" accent1="accent1" accent2="accent2" accent3="accent3" accent4="accent4" accent5="accent5" accent6="accent6" hlink="hlink" folHlink="folHlink"/>
  <p:sldLayoutIdLst>
    <p:sldLayoutId id="2147487157" r:id="rId1"/>
    <p:sldLayoutId id="2147487158" r:id="rId2"/>
    <p:sldLayoutId id="2147487159" r:id="rId3"/>
    <p:sldLayoutId id="2147487160" r:id="rId4"/>
    <p:sldLayoutId id="2147487161" r:id="rId5"/>
    <p:sldLayoutId id="2147487162" r:id="rId6"/>
    <p:sldLayoutId id="2147487163" r:id="rId7"/>
    <p:sldLayoutId id="2147487164" r:id="rId8"/>
    <p:sldLayoutId id="2147487165" r:id="rId9"/>
  </p:sldLayoutIdLst>
  <p:timing>
    <p:tnLst>
      <p:par>
        <p:cTn id="1" dur="indefinite" restart="never" nodeType="tmRoot"/>
      </p:par>
    </p:tnLst>
  </p:timing>
  <p:hf hdr="0" ftr="0" dt="0"/>
  <p:txStyles>
    <p:titleStyle>
      <a:lvl1pPr algn="l" defTabSz="971550" rtl="0" eaLnBrk="0" fontAlgn="base" hangingPunct="0">
        <a:spcBef>
          <a:spcPct val="0"/>
        </a:spcBef>
        <a:spcAft>
          <a:spcPct val="0"/>
        </a:spcAft>
        <a:defRPr kumimoji="1" sz="260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2pPr>
      <a:lvl3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3pPr>
      <a:lvl4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4pPr>
      <a:lvl5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5438" indent="-325438"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0"/>
            <a:ext cx="9906000" cy="228600"/>
          </a:xfrm>
          <a:prstGeom prst="rect">
            <a:avLst/>
          </a:prstGeom>
          <a:solidFill>
            <a:srgbClr val="00B0F0"/>
          </a:solidFill>
          <a:ln>
            <a:no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latinLnBrk="1">
              <a:defRPr/>
            </a:pPr>
            <a:endParaRPr kumimoji="0" lang="en-US" altLang="ja-JP" sz="1200" b="1" dirty="0">
              <a:solidFill>
                <a:prstClr val="white"/>
              </a:solidFill>
              <a:latin typeface="メイリオ"/>
              <a:ea typeface="メイリオ"/>
              <a:cs typeface="メイリオ"/>
            </a:endParaRPr>
          </a:p>
        </p:txBody>
      </p:sp>
      <p:sp>
        <p:nvSpPr>
          <p:cNvPr id="1913859" name="Line 3"/>
          <p:cNvSpPr>
            <a:spLocks noChangeShapeType="1"/>
          </p:cNvSpPr>
          <p:nvPr/>
        </p:nvSpPr>
        <p:spPr bwMode="auto">
          <a:xfrm>
            <a:off x="0" y="6577013"/>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1028" name="Rectangle 4"/>
          <p:cNvSpPr>
            <a:spLocks noGrp="1" noChangeArrowheads="1"/>
          </p:cNvSpPr>
          <p:nvPr>
            <p:ph type="body"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600" y="6602413"/>
            <a:ext cx="406400" cy="25558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latinLnBrk="1">
              <a:defRPr sz="1100">
                <a:solidFill>
                  <a:schemeClr val="bg2"/>
                </a:solidFill>
                <a:latin typeface="Arial" charset="0"/>
                <a:ea typeface="Gulim" pitchFamily="34" charset="-127"/>
              </a:defRPr>
            </a:lvl1pPr>
          </a:lstStyle>
          <a:p>
            <a:pPr>
              <a:defRPr/>
            </a:pPr>
            <a:fld id="{E77FD05B-2630-4683-BB46-8AFEBFACEF4E}" type="slidenum">
              <a:rPr lang="ja-JP" altLang="en-US" smtClean="0">
                <a:solidFill>
                  <a:prstClr val="black"/>
                </a:solidFill>
              </a:rPr>
              <a:pPr>
                <a:defRPr/>
              </a:pPr>
              <a:t>‹#›</a:t>
            </a:fld>
            <a:endParaRPr lang="en-US" altLang="ja-JP" dirty="0">
              <a:solidFill>
                <a:prstClr val="black"/>
              </a:solidFill>
            </a:endParaRPr>
          </a:p>
        </p:txBody>
      </p:sp>
      <p:sp>
        <p:nvSpPr>
          <p:cNvPr id="1030"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618415366"/>
      </p:ext>
    </p:extLst>
  </p:cSld>
  <p:clrMap bg1="dk2" tx1="lt1" bg2="dk1" tx2="lt2" accent1="accent1" accent2="accent2" accent3="accent3" accent4="accent4" accent5="accent5" accent6="accent6" hlink="hlink" folHlink="folHlink"/>
  <p:sldLayoutIdLst>
    <p:sldLayoutId id="2147487167" r:id="rId1"/>
    <p:sldLayoutId id="2147487168" r:id="rId2"/>
    <p:sldLayoutId id="2147487169" r:id="rId3"/>
    <p:sldLayoutId id="2147487170" r:id="rId4"/>
    <p:sldLayoutId id="2147487171" r:id="rId5"/>
    <p:sldLayoutId id="2147487172" r:id="rId6"/>
    <p:sldLayoutId id="2147487173" r:id="rId7"/>
    <p:sldLayoutId id="2147487174" r:id="rId8"/>
    <p:sldLayoutId id="2147487175" r:id="rId9"/>
  </p:sldLayoutIdLst>
  <p:timing>
    <p:tnLst>
      <p:par>
        <p:cTn id="1" dur="indefinite" restart="never" nodeType="tmRoot"/>
      </p:par>
    </p:tnLst>
  </p:timing>
  <p:hf hdr="0" ftr="0" dt="0"/>
  <p:txStyles>
    <p:titleStyle>
      <a:lvl1pPr algn="l" defTabSz="971550" rtl="0" eaLnBrk="0" fontAlgn="base" hangingPunct="0">
        <a:spcBef>
          <a:spcPct val="0"/>
        </a:spcBef>
        <a:spcAft>
          <a:spcPct val="0"/>
        </a:spcAft>
        <a:defRPr kumimoji="1" sz="260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2pPr>
      <a:lvl3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3pPr>
      <a:lvl4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4pPr>
      <a:lvl5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5438" indent="-325438"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0"/>
            <a:ext cx="9906000" cy="228600"/>
          </a:xfrm>
          <a:prstGeom prst="rect">
            <a:avLst/>
          </a:prstGeom>
          <a:solidFill>
            <a:srgbClr val="00B0F0"/>
          </a:solidFill>
          <a:ln>
            <a:no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latinLnBrk="1">
              <a:defRPr/>
            </a:pPr>
            <a:endParaRPr kumimoji="0" lang="en-US" altLang="ja-JP" sz="1200" b="1" dirty="0">
              <a:solidFill>
                <a:prstClr val="white"/>
              </a:solidFill>
              <a:latin typeface="メイリオ"/>
              <a:ea typeface="メイリオ"/>
              <a:cs typeface="メイリオ"/>
            </a:endParaRPr>
          </a:p>
        </p:txBody>
      </p:sp>
      <p:sp>
        <p:nvSpPr>
          <p:cNvPr id="1913859" name="Line 3"/>
          <p:cNvSpPr>
            <a:spLocks noChangeShapeType="1"/>
          </p:cNvSpPr>
          <p:nvPr/>
        </p:nvSpPr>
        <p:spPr bwMode="auto">
          <a:xfrm>
            <a:off x="0" y="6577013"/>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1028" name="Rectangle 4"/>
          <p:cNvSpPr>
            <a:spLocks noGrp="1" noChangeArrowheads="1"/>
          </p:cNvSpPr>
          <p:nvPr>
            <p:ph type="body"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600" y="6602413"/>
            <a:ext cx="406400" cy="25558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latinLnBrk="1">
              <a:defRPr sz="1100">
                <a:solidFill>
                  <a:schemeClr val="bg2"/>
                </a:solidFill>
                <a:latin typeface="Arial" charset="0"/>
                <a:ea typeface="Gulim" pitchFamily="34" charset="-127"/>
              </a:defRPr>
            </a:lvl1pPr>
          </a:lstStyle>
          <a:p>
            <a:pPr>
              <a:defRPr/>
            </a:pPr>
            <a:fld id="{E77FD05B-2630-4683-BB46-8AFEBFACEF4E}" type="slidenum">
              <a:rPr lang="ja-JP" altLang="en-US" smtClean="0">
                <a:solidFill>
                  <a:prstClr val="black"/>
                </a:solidFill>
              </a:rPr>
              <a:pPr>
                <a:defRPr/>
              </a:pPr>
              <a:t>‹#›</a:t>
            </a:fld>
            <a:endParaRPr lang="en-US" altLang="ja-JP" dirty="0">
              <a:solidFill>
                <a:prstClr val="black"/>
              </a:solidFill>
            </a:endParaRPr>
          </a:p>
        </p:txBody>
      </p:sp>
      <p:sp>
        <p:nvSpPr>
          <p:cNvPr id="1030"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614107504"/>
      </p:ext>
    </p:extLst>
  </p:cSld>
  <p:clrMap bg1="dk2" tx1="lt1" bg2="dk1" tx2="lt2" accent1="accent1" accent2="accent2" accent3="accent3" accent4="accent4" accent5="accent5" accent6="accent6" hlink="hlink" folHlink="folHlink"/>
  <p:sldLayoutIdLst>
    <p:sldLayoutId id="2147487177" r:id="rId1"/>
    <p:sldLayoutId id="2147487178" r:id="rId2"/>
    <p:sldLayoutId id="2147487179" r:id="rId3"/>
    <p:sldLayoutId id="2147487180" r:id="rId4"/>
    <p:sldLayoutId id="2147487181" r:id="rId5"/>
    <p:sldLayoutId id="2147487182" r:id="rId6"/>
    <p:sldLayoutId id="2147487183" r:id="rId7"/>
    <p:sldLayoutId id="2147487184" r:id="rId8"/>
    <p:sldLayoutId id="2147487185" r:id="rId9"/>
  </p:sldLayoutIdLst>
  <p:timing>
    <p:tnLst>
      <p:par>
        <p:cTn id="1" dur="indefinite" restart="never" nodeType="tmRoot"/>
      </p:par>
    </p:tnLst>
  </p:timing>
  <p:hf hdr="0" ftr="0" dt="0"/>
  <p:txStyles>
    <p:titleStyle>
      <a:lvl1pPr algn="l" defTabSz="971550" rtl="0" eaLnBrk="0" fontAlgn="base" hangingPunct="0">
        <a:spcBef>
          <a:spcPct val="0"/>
        </a:spcBef>
        <a:spcAft>
          <a:spcPct val="0"/>
        </a:spcAft>
        <a:defRPr kumimoji="1" sz="260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2pPr>
      <a:lvl3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3pPr>
      <a:lvl4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4pPr>
      <a:lvl5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5438" indent="-325438"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0"/>
            <a:ext cx="9906000" cy="228600"/>
          </a:xfrm>
          <a:prstGeom prst="rect">
            <a:avLst/>
          </a:prstGeom>
          <a:solidFill>
            <a:srgbClr val="00B0F0"/>
          </a:solidFill>
          <a:ln>
            <a:no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latinLnBrk="1">
              <a:defRPr/>
            </a:pPr>
            <a:endParaRPr kumimoji="0" lang="en-US" altLang="ja-JP" sz="1200" b="1" dirty="0">
              <a:solidFill>
                <a:prstClr val="white"/>
              </a:solidFill>
              <a:latin typeface="メイリオ"/>
              <a:ea typeface="メイリオ"/>
              <a:cs typeface="メイリオ"/>
            </a:endParaRPr>
          </a:p>
        </p:txBody>
      </p:sp>
      <p:sp>
        <p:nvSpPr>
          <p:cNvPr id="1913859" name="Line 3"/>
          <p:cNvSpPr>
            <a:spLocks noChangeShapeType="1"/>
          </p:cNvSpPr>
          <p:nvPr/>
        </p:nvSpPr>
        <p:spPr bwMode="auto">
          <a:xfrm>
            <a:off x="0" y="6577013"/>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1028" name="Rectangle 4"/>
          <p:cNvSpPr>
            <a:spLocks noGrp="1" noChangeArrowheads="1"/>
          </p:cNvSpPr>
          <p:nvPr>
            <p:ph type="body"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600" y="6602413"/>
            <a:ext cx="406400" cy="25558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latinLnBrk="1">
              <a:defRPr sz="1100">
                <a:solidFill>
                  <a:schemeClr val="bg2"/>
                </a:solidFill>
                <a:latin typeface="Arial" charset="0"/>
                <a:ea typeface="Gulim" pitchFamily="34" charset="-127"/>
              </a:defRPr>
            </a:lvl1pPr>
          </a:lstStyle>
          <a:p>
            <a:pPr>
              <a:defRPr/>
            </a:pPr>
            <a:fld id="{E77FD05B-2630-4683-BB46-8AFEBFACEF4E}" type="slidenum">
              <a:rPr lang="ja-JP" altLang="en-US" smtClean="0">
                <a:solidFill>
                  <a:prstClr val="black"/>
                </a:solidFill>
              </a:rPr>
              <a:pPr>
                <a:defRPr/>
              </a:pPr>
              <a:t>‹#›</a:t>
            </a:fld>
            <a:endParaRPr lang="en-US" altLang="ja-JP" dirty="0">
              <a:solidFill>
                <a:prstClr val="black"/>
              </a:solidFill>
            </a:endParaRPr>
          </a:p>
        </p:txBody>
      </p:sp>
      <p:sp>
        <p:nvSpPr>
          <p:cNvPr id="1030"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4038525767"/>
      </p:ext>
    </p:extLst>
  </p:cSld>
  <p:clrMap bg1="dk2" tx1="lt1" bg2="dk1" tx2="lt2" accent1="accent1" accent2="accent2" accent3="accent3" accent4="accent4" accent5="accent5" accent6="accent6" hlink="hlink" folHlink="folHlink"/>
  <p:sldLayoutIdLst>
    <p:sldLayoutId id="2147487187" r:id="rId1"/>
    <p:sldLayoutId id="2147487188" r:id="rId2"/>
    <p:sldLayoutId id="2147487189" r:id="rId3"/>
    <p:sldLayoutId id="2147487190" r:id="rId4"/>
    <p:sldLayoutId id="2147487191" r:id="rId5"/>
    <p:sldLayoutId id="2147487192" r:id="rId6"/>
    <p:sldLayoutId id="2147487193" r:id="rId7"/>
    <p:sldLayoutId id="2147487194" r:id="rId8"/>
    <p:sldLayoutId id="2147487195" r:id="rId9"/>
  </p:sldLayoutIdLst>
  <p:timing>
    <p:tnLst>
      <p:par>
        <p:cTn id="1" dur="indefinite" restart="never" nodeType="tmRoot"/>
      </p:par>
    </p:tnLst>
  </p:timing>
  <p:hf hdr="0" ftr="0" dt="0"/>
  <p:txStyles>
    <p:titleStyle>
      <a:lvl1pPr algn="l" defTabSz="971550" rtl="0" eaLnBrk="0" fontAlgn="base" hangingPunct="0">
        <a:spcBef>
          <a:spcPct val="0"/>
        </a:spcBef>
        <a:spcAft>
          <a:spcPct val="0"/>
        </a:spcAft>
        <a:defRPr kumimoji="1" sz="260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2pPr>
      <a:lvl3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3pPr>
      <a:lvl4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4pPr>
      <a:lvl5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5438" indent="-325438"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742950" y="60960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Rectangle 3"/>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8" charset="0"/>
              </a:defRPr>
            </a:lvl1pPr>
          </a:lstStyle>
          <a:p>
            <a:pPr>
              <a:defRPr/>
            </a:pPr>
            <a:fld id="{1BF687E0-5380-4CA1-9B4D-767675CCFC9E}" type="datetime1">
              <a:rPr lang="ja-JP" altLang="en-US"/>
              <a:pPr>
                <a:defRPr/>
              </a:pPr>
              <a:t>2015/2/12</a:t>
            </a:fld>
            <a:endParaRPr lang="en-US" altLang="ja-JP"/>
          </a:p>
        </p:txBody>
      </p:sp>
      <p:sp>
        <p:nvSpPr>
          <p:cNvPr id="1030" name="Rectangle 6"/>
          <p:cNvSpPr>
            <a:spLocks noGrp="1" noChangeArrowheads="1"/>
          </p:cNvSpPr>
          <p:nvPr>
            <p:ph type="sldNum" sz="quarter" idx="4"/>
          </p:nvPr>
        </p:nvSpPr>
        <p:spPr bwMode="auto">
          <a:xfrm>
            <a:off x="8845550" y="6642100"/>
            <a:ext cx="10604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0000"/>
                </a:solidFill>
                <a:latin typeface="Times New Roman" pitchFamily="18" charset="0"/>
              </a:defRPr>
            </a:lvl1pPr>
          </a:lstStyle>
          <a:p>
            <a:pPr>
              <a:defRPr/>
            </a:pPr>
            <a:fld id="{059DCD4D-CEFA-4F43-932B-5E990FEAE07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864" r:id="rId1"/>
    <p:sldLayoutId id="2147486865" r:id="rId2"/>
    <p:sldLayoutId id="2147486866" r:id="rId3"/>
    <p:sldLayoutId id="2147486867" r:id="rId4"/>
    <p:sldLayoutId id="2147486868" r:id="rId5"/>
    <p:sldLayoutId id="2147486869" r:id="rId6"/>
    <p:sldLayoutId id="2147486870" r:id="rId7"/>
    <p:sldLayoutId id="2147486871" r:id="rId8"/>
    <p:sldLayoutId id="2147486872" r:id="rId9"/>
    <p:sldLayoutId id="2147486873" r:id="rId10"/>
    <p:sldLayoutId id="2147486874"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0"/>
            <a:ext cx="9906000" cy="228600"/>
          </a:xfrm>
          <a:prstGeom prst="rect">
            <a:avLst/>
          </a:prstGeom>
          <a:solidFill>
            <a:srgbClr val="00B0F0"/>
          </a:solidFill>
          <a:ln>
            <a:no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latinLnBrk="1">
              <a:defRPr/>
            </a:pPr>
            <a:endParaRPr kumimoji="0" lang="en-US" altLang="ja-JP" sz="1200" b="1" dirty="0">
              <a:solidFill>
                <a:prstClr val="white"/>
              </a:solidFill>
              <a:latin typeface="メイリオ"/>
              <a:ea typeface="メイリオ"/>
              <a:cs typeface="メイリオ"/>
            </a:endParaRPr>
          </a:p>
        </p:txBody>
      </p:sp>
      <p:sp>
        <p:nvSpPr>
          <p:cNvPr id="1913859" name="Line 3"/>
          <p:cNvSpPr>
            <a:spLocks noChangeShapeType="1"/>
          </p:cNvSpPr>
          <p:nvPr/>
        </p:nvSpPr>
        <p:spPr bwMode="auto">
          <a:xfrm>
            <a:off x="0" y="6577013"/>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1028" name="Rectangle 4"/>
          <p:cNvSpPr>
            <a:spLocks noGrp="1" noChangeArrowheads="1"/>
          </p:cNvSpPr>
          <p:nvPr>
            <p:ph type="body"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600" y="6602413"/>
            <a:ext cx="406400" cy="25558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latinLnBrk="1">
              <a:defRPr sz="1100">
                <a:solidFill>
                  <a:schemeClr val="bg2"/>
                </a:solidFill>
                <a:latin typeface="Arial" charset="0"/>
                <a:ea typeface="Gulim" pitchFamily="34" charset="-127"/>
              </a:defRPr>
            </a:lvl1pPr>
          </a:lstStyle>
          <a:p>
            <a:pPr>
              <a:defRPr/>
            </a:pPr>
            <a:fld id="{E77FD05B-2630-4683-BB46-8AFEBFACEF4E}" type="slidenum">
              <a:rPr lang="ja-JP" altLang="en-US" smtClean="0">
                <a:solidFill>
                  <a:prstClr val="black"/>
                </a:solidFill>
              </a:rPr>
              <a:pPr>
                <a:defRPr/>
              </a:pPr>
              <a:t>‹#›</a:t>
            </a:fld>
            <a:endParaRPr lang="en-US" altLang="ja-JP" dirty="0">
              <a:solidFill>
                <a:prstClr val="black"/>
              </a:solidFill>
            </a:endParaRPr>
          </a:p>
        </p:txBody>
      </p:sp>
      <p:sp>
        <p:nvSpPr>
          <p:cNvPr id="1030"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3750081925"/>
      </p:ext>
    </p:extLst>
  </p:cSld>
  <p:clrMap bg1="dk2" tx1="lt1" bg2="dk1" tx2="lt2" accent1="accent1" accent2="accent2" accent3="accent3" accent4="accent4" accent5="accent5" accent6="accent6" hlink="hlink" folHlink="folHlink"/>
  <p:sldLayoutIdLst>
    <p:sldLayoutId id="2147487197" r:id="rId1"/>
    <p:sldLayoutId id="2147487198" r:id="rId2"/>
    <p:sldLayoutId id="2147487199" r:id="rId3"/>
    <p:sldLayoutId id="2147487200" r:id="rId4"/>
    <p:sldLayoutId id="2147487201" r:id="rId5"/>
    <p:sldLayoutId id="2147487202" r:id="rId6"/>
    <p:sldLayoutId id="2147487203" r:id="rId7"/>
    <p:sldLayoutId id="2147487204" r:id="rId8"/>
    <p:sldLayoutId id="2147487205" r:id="rId9"/>
  </p:sldLayoutIdLst>
  <p:timing>
    <p:tnLst>
      <p:par>
        <p:cTn id="1" dur="indefinite" restart="never" nodeType="tmRoot"/>
      </p:par>
    </p:tnLst>
  </p:timing>
  <p:hf hdr="0" ftr="0" dt="0"/>
  <p:txStyles>
    <p:titleStyle>
      <a:lvl1pPr algn="l" defTabSz="971550" rtl="0" eaLnBrk="0" fontAlgn="base" hangingPunct="0">
        <a:spcBef>
          <a:spcPct val="0"/>
        </a:spcBef>
        <a:spcAft>
          <a:spcPct val="0"/>
        </a:spcAft>
        <a:defRPr kumimoji="1" sz="260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2pPr>
      <a:lvl3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3pPr>
      <a:lvl4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4pPr>
      <a:lvl5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5438" indent="-325438"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ea typeface="ＭＳ Ｐゴシック" charset="-128"/>
              </a:defRPr>
            </a:lvl1pPr>
          </a:lstStyle>
          <a:p>
            <a:pPr>
              <a:defRPr/>
            </a:pPr>
            <a:endParaRPr lang="en-US" altLang="ja-JP">
              <a:solidFill>
                <a:srgbClr val="000000"/>
              </a:solidFill>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8845550" y="6642100"/>
            <a:ext cx="10604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fld id="{E6E04656-C867-4263-AA55-D0FBAE0FE243}" type="slidenum">
              <a:rPr lang="en-US" altLang="ja-JP">
                <a:solidFill>
                  <a:srgbClr val="000000"/>
                </a:solidFill>
                <a:latin typeface="Times New Roman" panose="02020603050405020304" pitchFamily="18" charset="0"/>
                <a:ea typeface="ＭＳ Ｐゴシック" panose="020B0600070205080204" pitchFamily="50" charset="-128"/>
              </a:rPr>
              <a:pPr>
                <a:defRPr/>
              </a:pPr>
              <a:t>‹#›</a:t>
            </a:fld>
            <a:endParaRPr lang="en-US" altLang="ja-JP">
              <a:solidFill>
                <a:srgbClr val="000000"/>
              </a:solidFill>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560088967"/>
      </p:ext>
    </p:extLst>
  </p:cSld>
  <p:clrMap bg1="lt1" tx1="dk1" bg2="lt2" tx2="dk2" accent1="accent1" accent2="accent2" accent3="accent3" accent4="accent4" accent5="accent5" accent6="accent6" hlink="hlink" folHlink="folHlink"/>
  <p:sldLayoutIdLst>
    <p:sldLayoutId id="2147487207" r:id="rId1"/>
    <p:sldLayoutId id="2147487208" r:id="rId2"/>
    <p:sldLayoutId id="2147487209" r:id="rId3"/>
    <p:sldLayoutId id="2147487210" r:id="rId4"/>
    <p:sldLayoutId id="2147487211" r:id="rId5"/>
    <p:sldLayoutId id="2147487212" r:id="rId6"/>
    <p:sldLayoutId id="2147487213" r:id="rId7"/>
    <p:sldLayoutId id="2147487214" r:id="rId8"/>
    <p:sldLayoutId id="2147487215" r:id="rId9"/>
    <p:sldLayoutId id="2147487216" r:id="rId10"/>
    <p:sldLayoutId id="2147487217"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ea typeface="ＭＳ Ｐゴシック" charset="-128"/>
              </a:defRPr>
            </a:lvl1pPr>
          </a:lstStyle>
          <a:p>
            <a:pPr>
              <a:defRPr/>
            </a:pPr>
            <a:endParaRPr lang="en-US" altLang="ja-JP">
              <a:solidFill>
                <a:srgbClr val="000000"/>
              </a:solidFill>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8845550" y="6642100"/>
            <a:ext cx="10604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fld id="{E6E04656-C867-4263-AA55-D0FBAE0FE243}" type="slidenum">
              <a:rPr lang="en-US" altLang="ja-JP">
                <a:solidFill>
                  <a:srgbClr val="000000"/>
                </a:solidFill>
                <a:latin typeface="Times New Roman" panose="02020603050405020304" pitchFamily="18" charset="0"/>
                <a:ea typeface="ＭＳ Ｐゴシック" panose="020B0600070205080204" pitchFamily="50" charset="-128"/>
              </a:rPr>
              <a:pPr>
                <a:defRPr/>
              </a:pPr>
              <a:t>‹#›</a:t>
            </a:fld>
            <a:endParaRPr lang="en-US" altLang="ja-JP">
              <a:solidFill>
                <a:srgbClr val="000000"/>
              </a:solidFill>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2886633845"/>
      </p:ext>
    </p:extLst>
  </p:cSld>
  <p:clrMap bg1="lt1" tx1="dk1" bg2="lt2" tx2="dk2" accent1="accent1" accent2="accent2" accent3="accent3" accent4="accent4" accent5="accent5" accent6="accent6" hlink="hlink" folHlink="folHlink"/>
  <p:sldLayoutIdLst>
    <p:sldLayoutId id="2147487219" r:id="rId1"/>
    <p:sldLayoutId id="2147487220" r:id="rId2"/>
    <p:sldLayoutId id="2147487221" r:id="rId3"/>
    <p:sldLayoutId id="2147487222" r:id="rId4"/>
    <p:sldLayoutId id="2147487223" r:id="rId5"/>
    <p:sldLayoutId id="2147487224" r:id="rId6"/>
    <p:sldLayoutId id="2147487225" r:id="rId7"/>
    <p:sldLayoutId id="2147487226" r:id="rId8"/>
    <p:sldLayoutId id="2147487227" r:id="rId9"/>
    <p:sldLayoutId id="2147487228" r:id="rId10"/>
    <p:sldLayoutId id="2147487229"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ea typeface="ＭＳ Ｐゴシック" charset="-128"/>
              </a:defRPr>
            </a:lvl1pPr>
          </a:lstStyle>
          <a:p>
            <a:pPr>
              <a:defRPr/>
            </a:pPr>
            <a:endParaRPr lang="en-US" altLang="ja-JP">
              <a:solidFill>
                <a:srgbClr val="000000"/>
              </a:solidFill>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8845550" y="6642100"/>
            <a:ext cx="10604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fld id="{E6E04656-C867-4263-AA55-D0FBAE0FE243}" type="slidenum">
              <a:rPr lang="en-US" altLang="ja-JP">
                <a:solidFill>
                  <a:srgbClr val="000000"/>
                </a:solidFill>
                <a:latin typeface="Times New Roman" panose="02020603050405020304" pitchFamily="18" charset="0"/>
                <a:ea typeface="ＭＳ Ｐゴシック" panose="020B0600070205080204" pitchFamily="50" charset="-128"/>
              </a:rPr>
              <a:pPr>
                <a:defRPr/>
              </a:pPr>
              <a:t>‹#›</a:t>
            </a:fld>
            <a:endParaRPr lang="en-US" altLang="ja-JP">
              <a:solidFill>
                <a:srgbClr val="000000"/>
              </a:solidFill>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2129744524"/>
      </p:ext>
    </p:extLst>
  </p:cSld>
  <p:clrMap bg1="lt1" tx1="dk1" bg2="lt2" tx2="dk2" accent1="accent1" accent2="accent2" accent3="accent3" accent4="accent4" accent5="accent5" accent6="accent6" hlink="hlink" folHlink="folHlink"/>
  <p:sldLayoutIdLst>
    <p:sldLayoutId id="2147487231" r:id="rId1"/>
    <p:sldLayoutId id="2147487232" r:id="rId2"/>
    <p:sldLayoutId id="2147487233" r:id="rId3"/>
    <p:sldLayoutId id="2147487234" r:id="rId4"/>
    <p:sldLayoutId id="2147487235" r:id="rId5"/>
    <p:sldLayoutId id="2147487236" r:id="rId6"/>
    <p:sldLayoutId id="2147487237" r:id="rId7"/>
    <p:sldLayoutId id="2147487238" r:id="rId8"/>
    <p:sldLayoutId id="2147487239" r:id="rId9"/>
    <p:sldLayoutId id="2147487240" r:id="rId10"/>
    <p:sldLayoutId id="2147487241"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ea typeface="ＭＳ Ｐゴシック" charset="-128"/>
              </a:defRPr>
            </a:lvl1pPr>
          </a:lstStyle>
          <a:p>
            <a:pPr>
              <a:defRPr/>
            </a:pPr>
            <a:endParaRPr lang="en-US" altLang="ja-JP">
              <a:solidFill>
                <a:srgbClr val="000000"/>
              </a:solidFill>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8845550" y="6642100"/>
            <a:ext cx="10604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fld id="{E6E04656-C867-4263-AA55-D0FBAE0FE243}" type="slidenum">
              <a:rPr lang="en-US" altLang="ja-JP">
                <a:solidFill>
                  <a:srgbClr val="000000"/>
                </a:solidFill>
                <a:latin typeface="Times New Roman" panose="02020603050405020304" pitchFamily="18" charset="0"/>
                <a:ea typeface="ＭＳ Ｐゴシック" panose="020B0600070205080204" pitchFamily="50" charset="-128"/>
              </a:rPr>
              <a:pPr>
                <a:defRPr/>
              </a:pPr>
              <a:t>‹#›</a:t>
            </a:fld>
            <a:endParaRPr lang="en-US" altLang="ja-JP">
              <a:solidFill>
                <a:srgbClr val="000000"/>
              </a:solidFill>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2944638314"/>
      </p:ext>
    </p:extLst>
  </p:cSld>
  <p:clrMap bg1="lt1" tx1="dk1" bg2="lt2" tx2="dk2" accent1="accent1" accent2="accent2" accent3="accent3" accent4="accent4" accent5="accent5" accent6="accent6" hlink="hlink" folHlink="folHlink"/>
  <p:sldLayoutIdLst>
    <p:sldLayoutId id="2147487243" r:id="rId1"/>
    <p:sldLayoutId id="2147487244" r:id="rId2"/>
    <p:sldLayoutId id="2147487245" r:id="rId3"/>
    <p:sldLayoutId id="2147487246" r:id="rId4"/>
    <p:sldLayoutId id="2147487247" r:id="rId5"/>
    <p:sldLayoutId id="2147487248" r:id="rId6"/>
    <p:sldLayoutId id="2147487249" r:id="rId7"/>
    <p:sldLayoutId id="2147487250" r:id="rId8"/>
    <p:sldLayoutId id="2147487251" r:id="rId9"/>
    <p:sldLayoutId id="2147487252" r:id="rId10"/>
    <p:sldLayoutId id="2147487253"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0"/>
            <a:ext cx="9906000" cy="228600"/>
          </a:xfrm>
          <a:prstGeom prst="rect">
            <a:avLst/>
          </a:prstGeom>
          <a:solidFill>
            <a:srgbClr val="00B0F0"/>
          </a:solidFill>
          <a:ln>
            <a:no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latinLnBrk="1">
              <a:defRPr/>
            </a:pPr>
            <a:endParaRPr kumimoji="0" lang="en-US" altLang="ja-JP" sz="1200" b="1" dirty="0">
              <a:solidFill>
                <a:prstClr val="white"/>
              </a:solidFill>
              <a:latin typeface="メイリオ"/>
              <a:ea typeface="メイリオ"/>
              <a:cs typeface="メイリオ"/>
            </a:endParaRPr>
          </a:p>
        </p:txBody>
      </p:sp>
      <p:sp>
        <p:nvSpPr>
          <p:cNvPr id="1913859" name="Line 3"/>
          <p:cNvSpPr>
            <a:spLocks noChangeShapeType="1"/>
          </p:cNvSpPr>
          <p:nvPr/>
        </p:nvSpPr>
        <p:spPr bwMode="auto">
          <a:xfrm>
            <a:off x="0" y="6577013"/>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1028" name="Rectangle 4"/>
          <p:cNvSpPr>
            <a:spLocks noGrp="1" noChangeArrowheads="1"/>
          </p:cNvSpPr>
          <p:nvPr>
            <p:ph type="body"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600" y="6602413"/>
            <a:ext cx="406400" cy="25558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latinLnBrk="1">
              <a:defRPr sz="1100">
                <a:solidFill>
                  <a:schemeClr val="bg2"/>
                </a:solidFill>
                <a:latin typeface="Arial" charset="0"/>
                <a:ea typeface="Gulim" pitchFamily="34" charset="-127"/>
              </a:defRPr>
            </a:lvl1pPr>
          </a:lstStyle>
          <a:p>
            <a:pPr>
              <a:defRPr/>
            </a:pPr>
            <a:fld id="{E77FD05B-2630-4683-BB46-8AFEBFACEF4E}" type="slidenum">
              <a:rPr lang="ja-JP" altLang="en-US" smtClean="0">
                <a:solidFill>
                  <a:prstClr val="black"/>
                </a:solidFill>
              </a:rPr>
              <a:pPr>
                <a:defRPr/>
              </a:pPr>
              <a:t>‹#›</a:t>
            </a:fld>
            <a:endParaRPr lang="en-US" altLang="ja-JP" dirty="0">
              <a:solidFill>
                <a:prstClr val="black"/>
              </a:solidFill>
            </a:endParaRPr>
          </a:p>
        </p:txBody>
      </p:sp>
      <p:sp>
        <p:nvSpPr>
          <p:cNvPr id="1030"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2784432412"/>
      </p:ext>
    </p:extLst>
  </p:cSld>
  <p:clrMap bg1="dk2" tx1="lt1" bg2="dk1" tx2="lt2" accent1="accent1" accent2="accent2" accent3="accent3" accent4="accent4" accent5="accent5" accent6="accent6" hlink="hlink" folHlink="folHlink"/>
  <p:sldLayoutIdLst>
    <p:sldLayoutId id="2147487255" r:id="rId1"/>
    <p:sldLayoutId id="2147487256" r:id="rId2"/>
    <p:sldLayoutId id="2147487257" r:id="rId3"/>
    <p:sldLayoutId id="2147487258" r:id="rId4"/>
    <p:sldLayoutId id="2147487259" r:id="rId5"/>
    <p:sldLayoutId id="2147487260" r:id="rId6"/>
    <p:sldLayoutId id="2147487261" r:id="rId7"/>
    <p:sldLayoutId id="2147487262" r:id="rId8"/>
    <p:sldLayoutId id="2147487263" r:id="rId9"/>
  </p:sldLayoutIdLst>
  <p:timing>
    <p:tnLst>
      <p:par>
        <p:cTn id="1" dur="indefinite" restart="never" nodeType="tmRoot"/>
      </p:par>
    </p:tnLst>
  </p:timing>
  <p:hf hdr="0" ftr="0" dt="0"/>
  <p:txStyles>
    <p:titleStyle>
      <a:lvl1pPr algn="l" defTabSz="971550" rtl="0" eaLnBrk="0" fontAlgn="base" hangingPunct="0">
        <a:spcBef>
          <a:spcPct val="0"/>
        </a:spcBef>
        <a:spcAft>
          <a:spcPct val="0"/>
        </a:spcAft>
        <a:defRPr kumimoji="1" sz="260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2pPr>
      <a:lvl3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3pPr>
      <a:lvl4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4pPr>
      <a:lvl5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5438" indent="-325438"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6147" name="テキスト プレースホルダー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E76BF053-44B5-4923-B950-7172FC749AED}" type="datetime1">
              <a:rPr lang="ja-JP" altLang="en-US"/>
              <a:pPr>
                <a:defRPr/>
              </a:pPr>
              <a:t>2015/2/12</a:t>
            </a:fld>
            <a:endParaRPr lang="en-US" altLang="ja-JP"/>
          </a:p>
        </p:txBody>
      </p:sp>
      <p:sp>
        <p:nvSpPr>
          <p:cNvPr id="5" name="フッター プレースホルダー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n-US" altLang="ja-JP"/>
          </a:p>
        </p:txBody>
      </p:sp>
      <p:sp>
        <p:nvSpPr>
          <p:cNvPr id="6" name="スライド番号プレースホルダー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4F8B8F77-355F-4FC4-956D-90574D95B75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875" r:id="rId1"/>
    <p:sldLayoutId id="2147486876" r:id="rId2"/>
    <p:sldLayoutId id="2147486877" r:id="rId3"/>
    <p:sldLayoutId id="2147486878" r:id="rId4"/>
    <p:sldLayoutId id="2147486879" r:id="rId5"/>
    <p:sldLayoutId id="2147486880" r:id="rId6"/>
    <p:sldLayoutId id="2147486881" r:id="rId7"/>
    <p:sldLayoutId id="2147486882" r:id="rId8"/>
    <p:sldLayoutId id="2147486883" r:id="rId9"/>
    <p:sldLayoutId id="2147486884" r:id="rId10"/>
    <p:sldLayoutId id="2147486885"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bodyPr>
          <a:lstStyle/>
          <a:p>
            <a:pPr lvl="0"/>
            <a:r>
              <a:rPr lang="ja-JP" altLang="en-US" smtClean="0"/>
              <a:t>マスタ タイトルの書式設定</a:t>
            </a:r>
          </a:p>
        </p:txBody>
      </p:sp>
      <p:sp>
        <p:nvSpPr>
          <p:cNvPr id="14339"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3175" y="6616700"/>
            <a:ext cx="2311400" cy="233363"/>
          </a:xfrm>
          <a:prstGeom prst="rect">
            <a:avLst/>
          </a:prstGeom>
        </p:spPr>
        <p:txBody>
          <a:bodyPr vert="horz" lIns="91406" tIns="45704" rIns="91406" bIns="45704" rtlCol="0" anchor="ctr"/>
          <a:lstStyle>
            <a:lvl1pPr algn="l" fontAlgn="auto">
              <a:spcBef>
                <a:spcPts val="0"/>
              </a:spcBef>
              <a:spcAft>
                <a:spcPts val="0"/>
              </a:spcAft>
              <a:defRPr sz="1200" b="0">
                <a:solidFill>
                  <a:prstClr val="black">
                    <a:tint val="75000"/>
                  </a:prstClr>
                </a:solidFill>
                <a:latin typeface="+mn-lt"/>
                <a:ea typeface="+mn-ea"/>
              </a:defRPr>
            </a:lvl1pPr>
          </a:lstStyle>
          <a:p>
            <a:pPr>
              <a:defRPr/>
            </a:pPr>
            <a:endParaRPr lang="ja-JP" altLang="en-US"/>
          </a:p>
        </p:txBody>
      </p:sp>
      <p:sp>
        <p:nvSpPr>
          <p:cNvPr id="5" name="フッター プレースホルダ 4"/>
          <p:cNvSpPr>
            <a:spLocks noGrp="1"/>
          </p:cNvSpPr>
          <p:nvPr>
            <p:ph type="ftr" sz="quarter" idx="3"/>
          </p:nvPr>
        </p:nvSpPr>
        <p:spPr>
          <a:xfrm>
            <a:off x="3384550" y="6616700"/>
            <a:ext cx="3136900" cy="233363"/>
          </a:xfrm>
          <a:prstGeom prst="rect">
            <a:avLst/>
          </a:prstGeom>
        </p:spPr>
        <p:txBody>
          <a:bodyPr vert="horz" lIns="91406" tIns="45704" rIns="91406" bIns="45704" rtlCol="0" anchor="ctr"/>
          <a:lstStyle>
            <a:lvl1pPr algn="ctr" fontAlgn="auto">
              <a:spcBef>
                <a:spcPts val="0"/>
              </a:spcBef>
              <a:spcAft>
                <a:spcPts val="0"/>
              </a:spcAft>
              <a:defRPr sz="1200" b="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591425" y="6616700"/>
            <a:ext cx="2311400" cy="233363"/>
          </a:xfrm>
          <a:prstGeom prst="rect">
            <a:avLst/>
          </a:prstGeom>
        </p:spPr>
        <p:txBody>
          <a:bodyPr vert="horz" lIns="91406" tIns="45704" rIns="91406" bIns="45704" rtlCol="0" anchor="ctr"/>
          <a:lstStyle>
            <a:lvl1pPr algn="r" fontAlgn="auto">
              <a:spcBef>
                <a:spcPts val="0"/>
              </a:spcBef>
              <a:spcAft>
                <a:spcPts val="0"/>
              </a:spcAft>
              <a:defRPr sz="1200" b="0">
                <a:solidFill>
                  <a:prstClr val="black">
                    <a:tint val="75000"/>
                  </a:prstClr>
                </a:solidFill>
                <a:latin typeface="+mn-lt"/>
                <a:ea typeface="+mn-ea"/>
              </a:defRPr>
            </a:lvl1pPr>
          </a:lstStyle>
          <a:p>
            <a:pPr>
              <a:defRPr/>
            </a:pPr>
            <a:fld id="{CAF3C2DD-5FF3-462A-BE67-0BE4F8A57F7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945" r:id="rId1"/>
    <p:sldLayoutId id="2147486946" r:id="rId2"/>
    <p:sldLayoutId id="2147486947" r:id="rId3"/>
    <p:sldLayoutId id="2147486948" r:id="rId4"/>
    <p:sldLayoutId id="2147486949" r:id="rId5"/>
    <p:sldLayoutId id="2147486950" r:id="rId6"/>
    <p:sldLayoutId id="2147486951" r:id="rId7"/>
    <p:sldLayoutId id="2147486952" r:id="rId8"/>
  </p:sldLayoutIdLst>
  <p:hf hdr="0" ftr="0" dt="0"/>
  <p:txStyles>
    <p:titleStyle>
      <a:lvl1pPr algn="ctr" rtl="0" eaLnBrk="0" fontAlgn="base" hangingPunct="0">
        <a:spcBef>
          <a:spcPct val="0"/>
        </a:spcBef>
        <a:spcAft>
          <a:spcPct val="0"/>
        </a:spcAft>
        <a:defRPr kumimoji="1" sz="4400" kern="1200">
          <a:solidFill>
            <a:schemeClr val="tx1"/>
          </a:solidFill>
          <a:latin typeface="Meiryo UI" pitchFamily="50" charset="-128"/>
          <a:ea typeface="Meiryo UI" pitchFamily="50" charset="-128"/>
          <a:cs typeface="Meiryo UI" pitchFamily="50" charset="-128"/>
        </a:defRPr>
      </a:lvl1pPr>
      <a:lvl2pPr algn="ctr" rtl="0" eaLnBrk="0" fontAlgn="base" hangingPunct="0">
        <a:spcBef>
          <a:spcPct val="0"/>
        </a:spcBef>
        <a:spcAft>
          <a:spcPct val="0"/>
        </a:spcAft>
        <a:defRPr kumimoji="1" sz="4400">
          <a:solidFill>
            <a:schemeClr val="tx1"/>
          </a:solidFill>
          <a:latin typeface="Meiryo UI" pitchFamily="50" charset="-128"/>
          <a:ea typeface="Meiryo UI" pitchFamily="50" charset="-128"/>
          <a:cs typeface="Meiryo UI" pitchFamily="50" charset="-128"/>
        </a:defRPr>
      </a:lvl2pPr>
      <a:lvl3pPr algn="ctr" rtl="0" eaLnBrk="0" fontAlgn="base" hangingPunct="0">
        <a:spcBef>
          <a:spcPct val="0"/>
        </a:spcBef>
        <a:spcAft>
          <a:spcPct val="0"/>
        </a:spcAft>
        <a:defRPr kumimoji="1" sz="4400">
          <a:solidFill>
            <a:schemeClr val="tx1"/>
          </a:solidFill>
          <a:latin typeface="Meiryo UI" pitchFamily="50" charset="-128"/>
          <a:ea typeface="Meiryo UI" pitchFamily="50" charset="-128"/>
          <a:cs typeface="Meiryo UI" pitchFamily="50" charset="-128"/>
        </a:defRPr>
      </a:lvl3pPr>
      <a:lvl4pPr algn="ctr" rtl="0" eaLnBrk="0" fontAlgn="base" hangingPunct="0">
        <a:spcBef>
          <a:spcPct val="0"/>
        </a:spcBef>
        <a:spcAft>
          <a:spcPct val="0"/>
        </a:spcAft>
        <a:defRPr kumimoji="1" sz="4400">
          <a:solidFill>
            <a:schemeClr val="tx1"/>
          </a:solidFill>
          <a:latin typeface="Meiryo UI" pitchFamily="50" charset="-128"/>
          <a:ea typeface="Meiryo UI" pitchFamily="50" charset="-128"/>
          <a:cs typeface="Meiryo UI" pitchFamily="50" charset="-128"/>
        </a:defRPr>
      </a:lvl4pPr>
      <a:lvl5pPr algn="ctr" rtl="0" eaLnBrk="0" fontAlgn="base" hangingPunct="0">
        <a:spcBef>
          <a:spcPct val="0"/>
        </a:spcBef>
        <a:spcAft>
          <a:spcPct val="0"/>
        </a:spcAft>
        <a:defRPr kumimoji="1" sz="4400">
          <a:solidFill>
            <a:schemeClr val="tx1"/>
          </a:solidFill>
          <a:latin typeface="Meiryo UI" pitchFamily="50" charset="-128"/>
          <a:ea typeface="Meiryo UI" pitchFamily="50" charset="-128"/>
          <a:cs typeface="Meiryo UI" pitchFamily="50" charset="-128"/>
        </a:defRPr>
      </a:lvl5pPr>
      <a:lvl6pPr marL="457030" algn="ctr" rtl="0" fontAlgn="base">
        <a:spcBef>
          <a:spcPct val="0"/>
        </a:spcBef>
        <a:spcAft>
          <a:spcPct val="0"/>
        </a:spcAft>
        <a:defRPr kumimoji="1" sz="4400">
          <a:solidFill>
            <a:schemeClr val="tx1"/>
          </a:solidFill>
          <a:latin typeface="Calibri" pitchFamily="34" charset="0"/>
          <a:ea typeface="ＭＳ Ｐゴシック" charset="-128"/>
        </a:defRPr>
      </a:lvl6pPr>
      <a:lvl7pPr marL="914063" algn="ctr" rtl="0" fontAlgn="base">
        <a:spcBef>
          <a:spcPct val="0"/>
        </a:spcBef>
        <a:spcAft>
          <a:spcPct val="0"/>
        </a:spcAft>
        <a:defRPr kumimoji="1" sz="4400">
          <a:solidFill>
            <a:schemeClr val="tx1"/>
          </a:solidFill>
          <a:latin typeface="Calibri" pitchFamily="34" charset="0"/>
          <a:ea typeface="ＭＳ Ｐゴシック" charset="-128"/>
        </a:defRPr>
      </a:lvl7pPr>
      <a:lvl8pPr marL="1371093" algn="ctr" rtl="0" fontAlgn="base">
        <a:spcBef>
          <a:spcPct val="0"/>
        </a:spcBef>
        <a:spcAft>
          <a:spcPct val="0"/>
        </a:spcAft>
        <a:defRPr kumimoji="1" sz="4400">
          <a:solidFill>
            <a:schemeClr val="tx1"/>
          </a:solidFill>
          <a:latin typeface="Calibri" pitchFamily="34" charset="0"/>
          <a:ea typeface="ＭＳ Ｐゴシック" charset="-128"/>
        </a:defRPr>
      </a:lvl8pPr>
      <a:lvl9pPr marL="1828125"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rtl="0" eaLnBrk="0" fontAlgn="base" hangingPunct="0">
        <a:spcBef>
          <a:spcPct val="20000"/>
        </a:spcBef>
        <a:spcAft>
          <a:spcPct val="0"/>
        </a:spcAft>
        <a:buFont typeface="Wingdings" pitchFamily="2" charset="2"/>
        <a:buChar char="n"/>
        <a:defRPr kumimoji="1" sz="3200" kern="1200">
          <a:solidFill>
            <a:schemeClr val="tx1"/>
          </a:solidFill>
          <a:latin typeface="Meiryo UI" pitchFamily="50" charset="-128"/>
          <a:ea typeface="Meiryo UI" pitchFamily="50" charset="-128"/>
          <a:cs typeface="Meiryo UI" pitchFamily="50" charset="-128"/>
        </a:defRPr>
      </a:lvl1pPr>
      <a:lvl2pPr marL="741363" indent="-284163" algn="l" rtl="0" eaLnBrk="0" fontAlgn="base" hangingPunct="0">
        <a:spcBef>
          <a:spcPct val="20000"/>
        </a:spcBef>
        <a:spcAft>
          <a:spcPct val="0"/>
        </a:spcAft>
        <a:buFont typeface="Wingdings" pitchFamily="2" charset="2"/>
        <a:buChar char="Ø"/>
        <a:defRPr kumimoji="1" sz="2800" kern="1200">
          <a:solidFill>
            <a:schemeClr val="tx1"/>
          </a:solidFill>
          <a:latin typeface="Meiryo UI" pitchFamily="50" charset="-128"/>
          <a:ea typeface="Meiryo UI" pitchFamily="50" charset="-128"/>
          <a:cs typeface="Meiryo UI" pitchFamily="50" charset="-128"/>
        </a:defRPr>
      </a:lvl2pPr>
      <a:lvl3pPr marL="1141413" indent="-227013"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3pPr>
      <a:lvl4pPr marL="1598613" indent="-227013"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5813" indent="-227013"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3671"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02"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33"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764"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63" rtl="0" eaLnBrk="1" latinLnBrk="0" hangingPunct="1">
        <a:defRPr kumimoji="1" sz="1800" kern="1200">
          <a:solidFill>
            <a:schemeClr val="tx1"/>
          </a:solidFill>
          <a:latin typeface="+mn-lt"/>
          <a:ea typeface="+mn-ea"/>
          <a:cs typeface="+mn-cs"/>
        </a:defRPr>
      </a:lvl1pPr>
      <a:lvl2pPr marL="457030" algn="l" defTabSz="914063" rtl="0" eaLnBrk="1" latinLnBrk="0" hangingPunct="1">
        <a:defRPr kumimoji="1" sz="1800" kern="1200">
          <a:solidFill>
            <a:schemeClr val="tx1"/>
          </a:solidFill>
          <a:latin typeface="+mn-lt"/>
          <a:ea typeface="+mn-ea"/>
          <a:cs typeface="+mn-cs"/>
        </a:defRPr>
      </a:lvl2pPr>
      <a:lvl3pPr marL="914063" algn="l" defTabSz="914063" rtl="0" eaLnBrk="1" latinLnBrk="0" hangingPunct="1">
        <a:defRPr kumimoji="1" sz="1800" kern="1200">
          <a:solidFill>
            <a:schemeClr val="tx1"/>
          </a:solidFill>
          <a:latin typeface="+mn-lt"/>
          <a:ea typeface="+mn-ea"/>
          <a:cs typeface="+mn-cs"/>
        </a:defRPr>
      </a:lvl3pPr>
      <a:lvl4pPr marL="1371093" algn="l" defTabSz="914063" rtl="0" eaLnBrk="1" latinLnBrk="0" hangingPunct="1">
        <a:defRPr kumimoji="1" sz="1800" kern="1200">
          <a:solidFill>
            <a:schemeClr val="tx1"/>
          </a:solidFill>
          <a:latin typeface="+mn-lt"/>
          <a:ea typeface="+mn-ea"/>
          <a:cs typeface="+mn-cs"/>
        </a:defRPr>
      </a:lvl4pPr>
      <a:lvl5pPr marL="1828125" algn="l" defTabSz="914063" rtl="0" eaLnBrk="1" latinLnBrk="0" hangingPunct="1">
        <a:defRPr kumimoji="1" sz="1800" kern="1200">
          <a:solidFill>
            <a:schemeClr val="tx1"/>
          </a:solidFill>
          <a:latin typeface="+mn-lt"/>
          <a:ea typeface="+mn-ea"/>
          <a:cs typeface="+mn-cs"/>
        </a:defRPr>
      </a:lvl5pPr>
      <a:lvl6pPr marL="2285156" algn="l" defTabSz="914063" rtl="0" eaLnBrk="1" latinLnBrk="0" hangingPunct="1">
        <a:defRPr kumimoji="1" sz="1800" kern="1200">
          <a:solidFill>
            <a:schemeClr val="tx1"/>
          </a:solidFill>
          <a:latin typeface="+mn-lt"/>
          <a:ea typeface="+mn-ea"/>
          <a:cs typeface="+mn-cs"/>
        </a:defRPr>
      </a:lvl6pPr>
      <a:lvl7pPr marL="2742186" algn="l" defTabSz="914063" rtl="0" eaLnBrk="1" latinLnBrk="0" hangingPunct="1">
        <a:defRPr kumimoji="1" sz="1800" kern="1200">
          <a:solidFill>
            <a:schemeClr val="tx1"/>
          </a:solidFill>
          <a:latin typeface="+mn-lt"/>
          <a:ea typeface="+mn-ea"/>
          <a:cs typeface="+mn-cs"/>
        </a:defRPr>
      </a:lvl7pPr>
      <a:lvl8pPr marL="3199218" algn="l" defTabSz="914063" rtl="0" eaLnBrk="1" latinLnBrk="0" hangingPunct="1">
        <a:defRPr kumimoji="1" sz="1800" kern="1200">
          <a:solidFill>
            <a:schemeClr val="tx1"/>
          </a:solidFill>
          <a:latin typeface="+mn-lt"/>
          <a:ea typeface="+mn-ea"/>
          <a:cs typeface="+mn-cs"/>
        </a:defRPr>
      </a:lvl8pPr>
      <a:lvl9pPr marL="3656248" algn="l" defTabSz="914063"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bodyPr>
          <a:lstStyle/>
          <a:p>
            <a:pPr lvl="0"/>
            <a:r>
              <a:rPr lang="ja-JP" altLang="en-US" smtClean="0"/>
              <a:t>マスタ タイトルの書式設定</a:t>
            </a:r>
          </a:p>
        </p:txBody>
      </p:sp>
      <p:sp>
        <p:nvSpPr>
          <p:cNvPr id="17411"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3175" y="6616700"/>
            <a:ext cx="2311400" cy="233363"/>
          </a:xfrm>
          <a:prstGeom prst="rect">
            <a:avLst/>
          </a:prstGeom>
        </p:spPr>
        <p:txBody>
          <a:bodyPr vert="horz" lIns="91406" tIns="45704" rIns="91406" bIns="45704" rtlCol="0" anchor="ctr"/>
          <a:lstStyle>
            <a:lvl1pPr algn="l" fontAlgn="auto">
              <a:spcBef>
                <a:spcPts val="0"/>
              </a:spcBef>
              <a:spcAft>
                <a:spcPts val="0"/>
              </a:spcAft>
              <a:defRPr sz="1200" b="0">
                <a:solidFill>
                  <a:prstClr val="black">
                    <a:tint val="75000"/>
                  </a:prstClr>
                </a:solidFill>
                <a:latin typeface="+mn-lt"/>
                <a:ea typeface="+mn-ea"/>
              </a:defRPr>
            </a:lvl1pPr>
          </a:lstStyle>
          <a:p>
            <a:pPr>
              <a:defRPr/>
            </a:pPr>
            <a:endParaRPr lang="ja-JP" altLang="en-US"/>
          </a:p>
        </p:txBody>
      </p:sp>
      <p:sp>
        <p:nvSpPr>
          <p:cNvPr id="5" name="フッター プレースホルダ 4"/>
          <p:cNvSpPr>
            <a:spLocks noGrp="1"/>
          </p:cNvSpPr>
          <p:nvPr>
            <p:ph type="ftr" sz="quarter" idx="3"/>
          </p:nvPr>
        </p:nvSpPr>
        <p:spPr>
          <a:xfrm>
            <a:off x="3384550" y="6616700"/>
            <a:ext cx="3136900" cy="233363"/>
          </a:xfrm>
          <a:prstGeom prst="rect">
            <a:avLst/>
          </a:prstGeom>
        </p:spPr>
        <p:txBody>
          <a:bodyPr vert="horz" lIns="91406" tIns="45704" rIns="91406" bIns="45704" rtlCol="0" anchor="ctr"/>
          <a:lstStyle>
            <a:lvl1pPr algn="ctr" fontAlgn="auto">
              <a:spcBef>
                <a:spcPts val="0"/>
              </a:spcBef>
              <a:spcAft>
                <a:spcPts val="0"/>
              </a:spcAft>
              <a:defRPr sz="1200" b="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591425" y="6616700"/>
            <a:ext cx="2311400" cy="233363"/>
          </a:xfrm>
          <a:prstGeom prst="rect">
            <a:avLst/>
          </a:prstGeom>
        </p:spPr>
        <p:txBody>
          <a:bodyPr vert="horz" lIns="91406" tIns="45704" rIns="91406" bIns="45704" rtlCol="0" anchor="ctr"/>
          <a:lstStyle>
            <a:lvl1pPr algn="r" fontAlgn="auto">
              <a:spcBef>
                <a:spcPts val="0"/>
              </a:spcBef>
              <a:spcAft>
                <a:spcPts val="0"/>
              </a:spcAft>
              <a:defRPr sz="1200" b="0">
                <a:solidFill>
                  <a:prstClr val="black">
                    <a:tint val="75000"/>
                  </a:prstClr>
                </a:solidFill>
                <a:latin typeface="+mn-lt"/>
                <a:ea typeface="+mn-ea"/>
              </a:defRPr>
            </a:lvl1pPr>
          </a:lstStyle>
          <a:p>
            <a:pPr>
              <a:defRPr/>
            </a:pPr>
            <a:fld id="{C6D9C8D2-0F57-4626-AEFD-C254F034A7C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962" r:id="rId1"/>
    <p:sldLayoutId id="2147486963" r:id="rId2"/>
    <p:sldLayoutId id="2147486964" r:id="rId3"/>
    <p:sldLayoutId id="2147486965" r:id="rId4"/>
    <p:sldLayoutId id="2147486966" r:id="rId5"/>
    <p:sldLayoutId id="2147486967" r:id="rId6"/>
    <p:sldLayoutId id="2147486968" r:id="rId7"/>
    <p:sldLayoutId id="2147486969" r:id="rId8"/>
  </p:sldLayoutIdLst>
  <p:hf hdr="0" ftr="0" dt="0"/>
  <p:txStyles>
    <p:titleStyle>
      <a:lvl1pPr algn="ctr" rtl="0" eaLnBrk="0" fontAlgn="base" hangingPunct="0">
        <a:spcBef>
          <a:spcPct val="0"/>
        </a:spcBef>
        <a:spcAft>
          <a:spcPct val="0"/>
        </a:spcAft>
        <a:defRPr kumimoji="1" sz="4400" kern="1200">
          <a:solidFill>
            <a:schemeClr val="tx1"/>
          </a:solidFill>
          <a:latin typeface="Meiryo UI" pitchFamily="50" charset="-128"/>
          <a:ea typeface="Meiryo UI" pitchFamily="50" charset="-128"/>
          <a:cs typeface="Meiryo UI" pitchFamily="50" charset="-128"/>
        </a:defRPr>
      </a:lvl1pPr>
      <a:lvl2pPr algn="ctr" rtl="0" eaLnBrk="0" fontAlgn="base" hangingPunct="0">
        <a:spcBef>
          <a:spcPct val="0"/>
        </a:spcBef>
        <a:spcAft>
          <a:spcPct val="0"/>
        </a:spcAft>
        <a:defRPr kumimoji="1" sz="4400">
          <a:solidFill>
            <a:schemeClr val="tx1"/>
          </a:solidFill>
          <a:latin typeface="Meiryo UI" pitchFamily="50" charset="-128"/>
          <a:ea typeface="Meiryo UI" pitchFamily="50" charset="-128"/>
          <a:cs typeface="Meiryo UI" pitchFamily="50" charset="-128"/>
        </a:defRPr>
      </a:lvl2pPr>
      <a:lvl3pPr algn="ctr" rtl="0" eaLnBrk="0" fontAlgn="base" hangingPunct="0">
        <a:spcBef>
          <a:spcPct val="0"/>
        </a:spcBef>
        <a:spcAft>
          <a:spcPct val="0"/>
        </a:spcAft>
        <a:defRPr kumimoji="1" sz="4400">
          <a:solidFill>
            <a:schemeClr val="tx1"/>
          </a:solidFill>
          <a:latin typeface="Meiryo UI" pitchFamily="50" charset="-128"/>
          <a:ea typeface="Meiryo UI" pitchFamily="50" charset="-128"/>
          <a:cs typeface="Meiryo UI" pitchFamily="50" charset="-128"/>
        </a:defRPr>
      </a:lvl3pPr>
      <a:lvl4pPr algn="ctr" rtl="0" eaLnBrk="0" fontAlgn="base" hangingPunct="0">
        <a:spcBef>
          <a:spcPct val="0"/>
        </a:spcBef>
        <a:spcAft>
          <a:spcPct val="0"/>
        </a:spcAft>
        <a:defRPr kumimoji="1" sz="4400">
          <a:solidFill>
            <a:schemeClr val="tx1"/>
          </a:solidFill>
          <a:latin typeface="Meiryo UI" pitchFamily="50" charset="-128"/>
          <a:ea typeface="Meiryo UI" pitchFamily="50" charset="-128"/>
          <a:cs typeface="Meiryo UI" pitchFamily="50" charset="-128"/>
        </a:defRPr>
      </a:lvl4pPr>
      <a:lvl5pPr algn="ctr" rtl="0" eaLnBrk="0" fontAlgn="base" hangingPunct="0">
        <a:spcBef>
          <a:spcPct val="0"/>
        </a:spcBef>
        <a:spcAft>
          <a:spcPct val="0"/>
        </a:spcAft>
        <a:defRPr kumimoji="1" sz="4400">
          <a:solidFill>
            <a:schemeClr val="tx1"/>
          </a:solidFill>
          <a:latin typeface="Meiryo UI" pitchFamily="50" charset="-128"/>
          <a:ea typeface="Meiryo UI" pitchFamily="50" charset="-128"/>
          <a:cs typeface="Meiryo UI" pitchFamily="50" charset="-128"/>
        </a:defRPr>
      </a:lvl5pPr>
      <a:lvl6pPr marL="457030" algn="ctr" rtl="0" fontAlgn="base">
        <a:spcBef>
          <a:spcPct val="0"/>
        </a:spcBef>
        <a:spcAft>
          <a:spcPct val="0"/>
        </a:spcAft>
        <a:defRPr kumimoji="1" sz="4400">
          <a:solidFill>
            <a:schemeClr val="tx1"/>
          </a:solidFill>
          <a:latin typeface="Calibri" pitchFamily="34" charset="0"/>
          <a:ea typeface="ＭＳ Ｐゴシック" charset="-128"/>
        </a:defRPr>
      </a:lvl6pPr>
      <a:lvl7pPr marL="914063" algn="ctr" rtl="0" fontAlgn="base">
        <a:spcBef>
          <a:spcPct val="0"/>
        </a:spcBef>
        <a:spcAft>
          <a:spcPct val="0"/>
        </a:spcAft>
        <a:defRPr kumimoji="1" sz="4400">
          <a:solidFill>
            <a:schemeClr val="tx1"/>
          </a:solidFill>
          <a:latin typeface="Calibri" pitchFamily="34" charset="0"/>
          <a:ea typeface="ＭＳ Ｐゴシック" charset="-128"/>
        </a:defRPr>
      </a:lvl7pPr>
      <a:lvl8pPr marL="1371093" algn="ctr" rtl="0" fontAlgn="base">
        <a:spcBef>
          <a:spcPct val="0"/>
        </a:spcBef>
        <a:spcAft>
          <a:spcPct val="0"/>
        </a:spcAft>
        <a:defRPr kumimoji="1" sz="4400">
          <a:solidFill>
            <a:schemeClr val="tx1"/>
          </a:solidFill>
          <a:latin typeface="Calibri" pitchFamily="34" charset="0"/>
          <a:ea typeface="ＭＳ Ｐゴシック" charset="-128"/>
        </a:defRPr>
      </a:lvl8pPr>
      <a:lvl9pPr marL="1828125"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rtl="0" eaLnBrk="0" fontAlgn="base" hangingPunct="0">
        <a:spcBef>
          <a:spcPct val="20000"/>
        </a:spcBef>
        <a:spcAft>
          <a:spcPct val="0"/>
        </a:spcAft>
        <a:buFont typeface="Wingdings" pitchFamily="2" charset="2"/>
        <a:buChar char="n"/>
        <a:defRPr kumimoji="1" sz="3200" kern="1200">
          <a:solidFill>
            <a:schemeClr val="tx1"/>
          </a:solidFill>
          <a:latin typeface="Meiryo UI" pitchFamily="50" charset="-128"/>
          <a:ea typeface="Meiryo UI" pitchFamily="50" charset="-128"/>
          <a:cs typeface="Meiryo UI" pitchFamily="50" charset="-128"/>
        </a:defRPr>
      </a:lvl1pPr>
      <a:lvl2pPr marL="741363" indent="-284163" algn="l" rtl="0" eaLnBrk="0" fontAlgn="base" hangingPunct="0">
        <a:spcBef>
          <a:spcPct val="20000"/>
        </a:spcBef>
        <a:spcAft>
          <a:spcPct val="0"/>
        </a:spcAft>
        <a:buFont typeface="Wingdings" pitchFamily="2" charset="2"/>
        <a:buChar char="Ø"/>
        <a:defRPr kumimoji="1" sz="2800" kern="1200">
          <a:solidFill>
            <a:schemeClr val="tx1"/>
          </a:solidFill>
          <a:latin typeface="Meiryo UI" pitchFamily="50" charset="-128"/>
          <a:ea typeface="Meiryo UI" pitchFamily="50" charset="-128"/>
          <a:cs typeface="Meiryo UI" pitchFamily="50" charset="-128"/>
        </a:defRPr>
      </a:lvl2pPr>
      <a:lvl3pPr marL="1141413" indent="-227013"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3pPr>
      <a:lvl4pPr marL="1598613" indent="-227013"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5813" indent="-227013"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3671"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02"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33"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764"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63" rtl="0" eaLnBrk="1" latinLnBrk="0" hangingPunct="1">
        <a:defRPr kumimoji="1" sz="1800" kern="1200">
          <a:solidFill>
            <a:schemeClr val="tx1"/>
          </a:solidFill>
          <a:latin typeface="+mn-lt"/>
          <a:ea typeface="+mn-ea"/>
          <a:cs typeface="+mn-cs"/>
        </a:defRPr>
      </a:lvl1pPr>
      <a:lvl2pPr marL="457030" algn="l" defTabSz="914063" rtl="0" eaLnBrk="1" latinLnBrk="0" hangingPunct="1">
        <a:defRPr kumimoji="1" sz="1800" kern="1200">
          <a:solidFill>
            <a:schemeClr val="tx1"/>
          </a:solidFill>
          <a:latin typeface="+mn-lt"/>
          <a:ea typeface="+mn-ea"/>
          <a:cs typeface="+mn-cs"/>
        </a:defRPr>
      </a:lvl2pPr>
      <a:lvl3pPr marL="914063" algn="l" defTabSz="914063" rtl="0" eaLnBrk="1" latinLnBrk="0" hangingPunct="1">
        <a:defRPr kumimoji="1" sz="1800" kern="1200">
          <a:solidFill>
            <a:schemeClr val="tx1"/>
          </a:solidFill>
          <a:latin typeface="+mn-lt"/>
          <a:ea typeface="+mn-ea"/>
          <a:cs typeface="+mn-cs"/>
        </a:defRPr>
      </a:lvl3pPr>
      <a:lvl4pPr marL="1371093" algn="l" defTabSz="914063" rtl="0" eaLnBrk="1" latinLnBrk="0" hangingPunct="1">
        <a:defRPr kumimoji="1" sz="1800" kern="1200">
          <a:solidFill>
            <a:schemeClr val="tx1"/>
          </a:solidFill>
          <a:latin typeface="+mn-lt"/>
          <a:ea typeface="+mn-ea"/>
          <a:cs typeface="+mn-cs"/>
        </a:defRPr>
      </a:lvl4pPr>
      <a:lvl5pPr marL="1828125" algn="l" defTabSz="914063" rtl="0" eaLnBrk="1" latinLnBrk="0" hangingPunct="1">
        <a:defRPr kumimoji="1" sz="1800" kern="1200">
          <a:solidFill>
            <a:schemeClr val="tx1"/>
          </a:solidFill>
          <a:latin typeface="+mn-lt"/>
          <a:ea typeface="+mn-ea"/>
          <a:cs typeface="+mn-cs"/>
        </a:defRPr>
      </a:lvl5pPr>
      <a:lvl6pPr marL="2285156" algn="l" defTabSz="914063" rtl="0" eaLnBrk="1" latinLnBrk="0" hangingPunct="1">
        <a:defRPr kumimoji="1" sz="1800" kern="1200">
          <a:solidFill>
            <a:schemeClr val="tx1"/>
          </a:solidFill>
          <a:latin typeface="+mn-lt"/>
          <a:ea typeface="+mn-ea"/>
          <a:cs typeface="+mn-cs"/>
        </a:defRPr>
      </a:lvl6pPr>
      <a:lvl7pPr marL="2742186" algn="l" defTabSz="914063" rtl="0" eaLnBrk="1" latinLnBrk="0" hangingPunct="1">
        <a:defRPr kumimoji="1" sz="1800" kern="1200">
          <a:solidFill>
            <a:schemeClr val="tx1"/>
          </a:solidFill>
          <a:latin typeface="+mn-lt"/>
          <a:ea typeface="+mn-ea"/>
          <a:cs typeface="+mn-cs"/>
        </a:defRPr>
      </a:lvl7pPr>
      <a:lvl8pPr marL="3199218" algn="l" defTabSz="914063" rtl="0" eaLnBrk="1" latinLnBrk="0" hangingPunct="1">
        <a:defRPr kumimoji="1" sz="1800" kern="1200">
          <a:solidFill>
            <a:schemeClr val="tx1"/>
          </a:solidFill>
          <a:latin typeface="+mn-lt"/>
          <a:ea typeface="+mn-ea"/>
          <a:cs typeface="+mn-cs"/>
        </a:defRPr>
      </a:lvl8pPr>
      <a:lvl9pPr marL="3656248" algn="l" defTabSz="914063"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8435" name="テキスト プレースホルダー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fld id="{9FCB52B8-781C-4DDD-8838-858D1ABE797F}" type="datetime1">
              <a:rPr lang="ja-JP" altLang="en-US"/>
              <a:pPr>
                <a:defRPr/>
              </a:pPr>
              <a:t>2015/2/12</a:t>
            </a:fld>
            <a:endParaRPr lang="ja-JP" altLang="en-US"/>
          </a:p>
        </p:txBody>
      </p:sp>
      <p:sp>
        <p:nvSpPr>
          <p:cNvPr id="5" name="フッター プレースホルダー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ＭＳ Ｐゴシック"/>
              </a:defRPr>
            </a:lvl1pPr>
          </a:lstStyle>
          <a:p>
            <a:pPr>
              <a:defRPr/>
            </a:pPr>
            <a:fld id="{96D82FB1-5F93-44D6-ABB1-90A446D0C55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970" r:id="rId1"/>
    <p:sldLayoutId id="2147486971" r:id="rId2"/>
    <p:sldLayoutId id="2147486972" r:id="rId3"/>
    <p:sldLayoutId id="2147486973" r:id="rId4"/>
    <p:sldLayoutId id="2147486974" r:id="rId5"/>
    <p:sldLayoutId id="2147486975" r:id="rId6"/>
    <p:sldLayoutId id="2147486976" r:id="rId7"/>
    <p:sldLayoutId id="2147486977" r:id="rId8"/>
    <p:sldLayoutId id="2147486978" r:id="rId9"/>
    <p:sldLayoutId id="2147486979" r:id="rId10"/>
    <p:sldLayoutId id="2147486980"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bodyPr>
          <a:lstStyle/>
          <a:p>
            <a:pPr lvl="0"/>
            <a:r>
              <a:rPr lang="ja-JP" altLang="en-US" smtClean="0"/>
              <a:t>マスタ タイトルの書式設定</a:t>
            </a:r>
          </a:p>
        </p:txBody>
      </p:sp>
      <p:sp>
        <p:nvSpPr>
          <p:cNvPr id="21507"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3175" y="6616700"/>
            <a:ext cx="2311400" cy="233363"/>
          </a:xfrm>
          <a:prstGeom prst="rect">
            <a:avLst/>
          </a:prstGeom>
        </p:spPr>
        <p:txBody>
          <a:bodyPr vert="horz" lIns="91406" tIns="45704" rIns="91406" bIns="45704" rtlCol="0" anchor="ctr"/>
          <a:lstStyle>
            <a:lvl1pPr algn="l" fontAlgn="auto">
              <a:spcBef>
                <a:spcPts val="0"/>
              </a:spcBef>
              <a:spcAft>
                <a:spcPts val="0"/>
              </a:spcAft>
              <a:defRPr sz="1200" b="0">
                <a:solidFill>
                  <a:prstClr val="black">
                    <a:tint val="75000"/>
                  </a:prstClr>
                </a:solidFill>
                <a:latin typeface="+mn-lt"/>
                <a:ea typeface="+mn-ea"/>
              </a:defRPr>
            </a:lvl1pPr>
          </a:lstStyle>
          <a:p>
            <a:pPr>
              <a:defRPr/>
            </a:pPr>
            <a:endParaRPr lang="ja-JP" altLang="en-US"/>
          </a:p>
        </p:txBody>
      </p:sp>
      <p:sp>
        <p:nvSpPr>
          <p:cNvPr id="5" name="フッター プレースホルダ 4"/>
          <p:cNvSpPr>
            <a:spLocks noGrp="1"/>
          </p:cNvSpPr>
          <p:nvPr>
            <p:ph type="ftr" sz="quarter" idx="3"/>
          </p:nvPr>
        </p:nvSpPr>
        <p:spPr>
          <a:xfrm>
            <a:off x="3384550" y="6616700"/>
            <a:ext cx="3136900" cy="233363"/>
          </a:xfrm>
          <a:prstGeom prst="rect">
            <a:avLst/>
          </a:prstGeom>
        </p:spPr>
        <p:txBody>
          <a:bodyPr vert="horz" lIns="91406" tIns="45704" rIns="91406" bIns="45704" rtlCol="0" anchor="ctr"/>
          <a:lstStyle>
            <a:lvl1pPr algn="ctr" fontAlgn="auto">
              <a:spcBef>
                <a:spcPts val="0"/>
              </a:spcBef>
              <a:spcAft>
                <a:spcPts val="0"/>
              </a:spcAft>
              <a:defRPr sz="1200" b="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591425" y="6616700"/>
            <a:ext cx="2311400" cy="233363"/>
          </a:xfrm>
          <a:prstGeom prst="rect">
            <a:avLst/>
          </a:prstGeom>
        </p:spPr>
        <p:txBody>
          <a:bodyPr vert="horz" lIns="91406" tIns="45704" rIns="91406" bIns="45704" rtlCol="0" anchor="ctr"/>
          <a:lstStyle>
            <a:lvl1pPr algn="r" fontAlgn="auto">
              <a:spcBef>
                <a:spcPts val="0"/>
              </a:spcBef>
              <a:spcAft>
                <a:spcPts val="0"/>
              </a:spcAft>
              <a:defRPr sz="1200" b="0">
                <a:solidFill>
                  <a:prstClr val="black">
                    <a:tint val="75000"/>
                  </a:prstClr>
                </a:solidFill>
                <a:latin typeface="+mn-lt"/>
                <a:ea typeface="+mn-ea"/>
              </a:defRPr>
            </a:lvl1pPr>
          </a:lstStyle>
          <a:p>
            <a:pPr>
              <a:defRPr/>
            </a:pPr>
            <a:fld id="{0C3B386A-A2EA-4661-859B-E816A3F46E14}"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7003" r:id="rId1"/>
    <p:sldLayoutId id="2147487004" r:id="rId2"/>
    <p:sldLayoutId id="2147487005" r:id="rId3"/>
    <p:sldLayoutId id="2147487006" r:id="rId4"/>
    <p:sldLayoutId id="2147487007" r:id="rId5"/>
    <p:sldLayoutId id="2147487008" r:id="rId6"/>
    <p:sldLayoutId id="2147487009" r:id="rId7"/>
  </p:sldLayoutIdLst>
  <p:hf hdr="0" ftr="0" dt="0"/>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03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063"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093"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125"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rtl="0" fontAlgn="base">
        <a:spcBef>
          <a:spcPct val="20000"/>
        </a:spcBef>
        <a:spcAft>
          <a:spcPct val="0"/>
        </a:spcAft>
        <a:buFont typeface="Wingdings" pitchFamily="2" charset="2"/>
        <a:buChar char="n"/>
        <a:defRPr kumimoji="1" sz="3200" kern="1200">
          <a:solidFill>
            <a:schemeClr val="tx1"/>
          </a:solidFill>
          <a:latin typeface="+mn-lt"/>
          <a:ea typeface="+mn-ea"/>
          <a:cs typeface="+mn-cs"/>
        </a:defRPr>
      </a:lvl1pPr>
      <a:lvl2pPr marL="741363" indent="-284163" algn="l" rtl="0" fontAlgn="base">
        <a:spcBef>
          <a:spcPct val="20000"/>
        </a:spcBef>
        <a:spcAft>
          <a:spcPct val="0"/>
        </a:spcAft>
        <a:buFont typeface="Wingdings" pitchFamily="2" charset="2"/>
        <a:buChar char="Ø"/>
        <a:defRPr kumimoji="1" sz="2800" kern="1200">
          <a:solidFill>
            <a:schemeClr val="tx1"/>
          </a:solidFill>
          <a:latin typeface="+mn-lt"/>
          <a:ea typeface="+mn-ea"/>
          <a:cs typeface="+mn-cs"/>
        </a:defRPr>
      </a:lvl2pPr>
      <a:lvl3pPr marL="1141413" indent="-227013"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3671"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02"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33"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764"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63" rtl="0" eaLnBrk="1" latinLnBrk="0" hangingPunct="1">
        <a:defRPr kumimoji="1" sz="1800" kern="1200">
          <a:solidFill>
            <a:schemeClr val="tx1"/>
          </a:solidFill>
          <a:latin typeface="+mn-lt"/>
          <a:ea typeface="+mn-ea"/>
          <a:cs typeface="+mn-cs"/>
        </a:defRPr>
      </a:lvl1pPr>
      <a:lvl2pPr marL="457030" algn="l" defTabSz="914063" rtl="0" eaLnBrk="1" latinLnBrk="0" hangingPunct="1">
        <a:defRPr kumimoji="1" sz="1800" kern="1200">
          <a:solidFill>
            <a:schemeClr val="tx1"/>
          </a:solidFill>
          <a:latin typeface="+mn-lt"/>
          <a:ea typeface="+mn-ea"/>
          <a:cs typeface="+mn-cs"/>
        </a:defRPr>
      </a:lvl2pPr>
      <a:lvl3pPr marL="914063" algn="l" defTabSz="914063" rtl="0" eaLnBrk="1" latinLnBrk="0" hangingPunct="1">
        <a:defRPr kumimoji="1" sz="1800" kern="1200">
          <a:solidFill>
            <a:schemeClr val="tx1"/>
          </a:solidFill>
          <a:latin typeface="+mn-lt"/>
          <a:ea typeface="+mn-ea"/>
          <a:cs typeface="+mn-cs"/>
        </a:defRPr>
      </a:lvl3pPr>
      <a:lvl4pPr marL="1371093" algn="l" defTabSz="914063" rtl="0" eaLnBrk="1" latinLnBrk="0" hangingPunct="1">
        <a:defRPr kumimoji="1" sz="1800" kern="1200">
          <a:solidFill>
            <a:schemeClr val="tx1"/>
          </a:solidFill>
          <a:latin typeface="+mn-lt"/>
          <a:ea typeface="+mn-ea"/>
          <a:cs typeface="+mn-cs"/>
        </a:defRPr>
      </a:lvl4pPr>
      <a:lvl5pPr marL="1828125" algn="l" defTabSz="914063" rtl="0" eaLnBrk="1" latinLnBrk="0" hangingPunct="1">
        <a:defRPr kumimoji="1" sz="1800" kern="1200">
          <a:solidFill>
            <a:schemeClr val="tx1"/>
          </a:solidFill>
          <a:latin typeface="+mn-lt"/>
          <a:ea typeface="+mn-ea"/>
          <a:cs typeface="+mn-cs"/>
        </a:defRPr>
      </a:lvl5pPr>
      <a:lvl6pPr marL="2285156" algn="l" defTabSz="914063" rtl="0" eaLnBrk="1" latinLnBrk="0" hangingPunct="1">
        <a:defRPr kumimoji="1" sz="1800" kern="1200">
          <a:solidFill>
            <a:schemeClr val="tx1"/>
          </a:solidFill>
          <a:latin typeface="+mn-lt"/>
          <a:ea typeface="+mn-ea"/>
          <a:cs typeface="+mn-cs"/>
        </a:defRPr>
      </a:lvl6pPr>
      <a:lvl7pPr marL="2742186" algn="l" defTabSz="914063" rtl="0" eaLnBrk="1" latinLnBrk="0" hangingPunct="1">
        <a:defRPr kumimoji="1" sz="1800" kern="1200">
          <a:solidFill>
            <a:schemeClr val="tx1"/>
          </a:solidFill>
          <a:latin typeface="+mn-lt"/>
          <a:ea typeface="+mn-ea"/>
          <a:cs typeface="+mn-cs"/>
        </a:defRPr>
      </a:lvl7pPr>
      <a:lvl8pPr marL="3199218" algn="l" defTabSz="914063" rtl="0" eaLnBrk="1" latinLnBrk="0" hangingPunct="1">
        <a:defRPr kumimoji="1" sz="1800" kern="1200">
          <a:solidFill>
            <a:schemeClr val="tx1"/>
          </a:solidFill>
          <a:latin typeface="+mn-lt"/>
          <a:ea typeface="+mn-ea"/>
          <a:cs typeface="+mn-cs"/>
        </a:defRPr>
      </a:lvl8pPr>
      <a:lvl9pPr marL="3656248" algn="l" defTabSz="914063"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3175" y="6616738"/>
            <a:ext cx="2311400" cy="233363"/>
          </a:xfrm>
          <a:prstGeom prst="rect">
            <a:avLst/>
          </a:prstGeom>
        </p:spPr>
        <p:txBody>
          <a:bodyPr vert="horz" lIns="91406" tIns="45704" rIns="91406" bIns="45704" rtlCol="0" anchor="ctr"/>
          <a:lstStyle>
            <a:lvl1pPr algn="l" fontAlgn="auto">
              <a:spcBef>
                <a:spcPts val="0"/>
              </a:spcBef>
              <a:spcAft>
                <a:spcPts val="0"/>
              </a:spcAft>
              <a:defRPr sz="1200" b="0">
                <a:solidFill>
                  <a:prstClr val="black">
                    <a:tint val="75000"/>
                  </a:prstClr>
                </a:solidFill>
                <a:latin typeface="+mn-lt"/>
                <a:ea typeface="+mn-ea"/>
              </a:defRPr>
            </a:lvl1pPr>
          </a:lstStyle>
          <a:p>
            <a:pPr>
              <a:defRPr/>
            </a:pPr>
            <a:endParaRPr lang="ja-JP" altLang="en-US"/>
          </a:p>
        </p:txBody>
      </p:sp>
      <p:sp>
        <p:nvSpPr>
          <p:cNvPr id="5" name="フッター プレースホルダ 4"/>
          <p:cNvSpPr>
            <a:spLocks noGrp="1"/>
          </p:cNvSpPr>
          <p:nvPr>
            <p:ph type="ftr" sz="quarter" idx="3"/>
          </p:nvPr>
        </p:nvSpPr>
        <p:spPr>
          <a:xfrm>
            <a:off x="3384550" y="6616738"/>
            <a:ext cx="3136900" cy="233363"/>
          </a:xfrm>
          <a:prstGeom prst="rect">
            <a:avLst/>
          </a:prstGeom>
        </p:spPr>
        <p:txBody>
          <a:bodyPr vert="horz" lIns="91406" tIns="45704" rIns="91406" bIns="45704" rtlCol="0" anchor="ctr"/>
          <a:lstStyle>
            <a:lvl1pPr algn="ctr" fontAlgn="auto">
              <a:spcBef>
                <a:spcPts val="0"/>
              </a:spcBef>
              <a:spcAft>
                <a:spcPts val="0"/>
              </a:spcAft>
              <a:defRPr sz="1200" b="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591425" y="6616738"/>
            <a:ext cx="2311400" cy="233363"/>
          </a:xfrm>
          <a:prstGeom prst="rect">
            <a:avLst/>
          </a:prstGeom>
        </p:spPr>
        <p:txBody>
          <a:bodyPr vert="horz" lIns="91406" tIns="45704" rIns="91406" bIns="45704" rtlCol="0" anchor="ctr"/>
          <a:lstStyle>
            <a:lvl1pPr algn="r" fontAlgn="auto">
              <a:spcBef>
                <a:spcPts val="0"/>
              </a:spcBef>
              <a:spcAft>
                <a:spcPts val="0"/>
              </a:spcAft>
              <a:defRPr sz="1200" b="0">
                <a:solidFill>
                  <a:prstClr val="black">
                    <a:tint val="75000"/>
                  </a:prstClr>
                </a:solidFill>
                <a:latin typeface="+mn-lt"/>
                <a:ea typeface="+mn-ea"/>
              </a:defRPr>
            </a:lvl1pPr>
          </a:lstStyle>
          <a:p>
            <a:pPr>
              <a:defRPr/>
            </a:pPr>
            <a:fld id="{03107573-41B3-4804-A7D3-1E2DB8777170}" type="slidenum">
              <a:rPr lang="ja-JP" altLang="en-US"/>
              <a:pPr>
                <a:defRPr/>
              </a:pPr>
              <a:t>‹#›</a:t>
            </a:fld>
            <a:endParaRPr lang="ja-JP" altLang="en-US"/>
          </a:p>
        </p:txBody>
      </p:sp>
    </p:spTree>
    <p:extLst>
      <p:ext uri="{BB962C8B-B14F-4D97-AF65-F5344CB8AC3E}">
        <p14:creationId xmlns:p14="http://schemas.microsoft.com/office/powerpoint/2010/main" val="889013885"/>
      </p:ext>
    </p:extLst>
  </p:cSld>
  <p:clrMap bg1="lt1" tx1="dk1" bg2="lt2" tx2="dk2" accent1="accent1" accent2="accent2" accent3="accent3" accent4="accent4" accent5="accent5" accent6="accent6" hlink="hlink" folHlink="folHlink"/>
  <p:sldLayoutIdLst>
    <p:sldLayoutId id="2147487020" r:id="rId1"/>
    <p:sldLayoutId id="2147487021" r:id="rId2"/>
    <p:sldLayoutId id="2147487022" r:id="rId3"/>
    <p:sldLayoutId id="2147487023" r:id="rId4"/>
    <p:sldLayoutId id="2147487024" r:id="rId5"/>
    <p:sldLayoutId id="2147487025" r:id="rId6"/>
    <p:sldLayoutId id="2147487026" r:id="rId7"/>
    <p:sldLayoutId id="2147487027" r:id="rId8"/>
  </p:sldLayoutIdLst>
  <p:hf hdr="0" ftr="0" dt="0"/>
  <p:txStyles>
    <p:titleStyle>
      <a:lvl1pPr algn="ctr" rtl="0" eaLnBrk="0" fontAlgn="base" hangingPunct="0">
        <a:spcBef>
          <a:spcPct val="0"/>
        </a:spcBef>
        <a:spcAft>
          <a:spcPct val="0"/>
        </a:spcAft>
        <a:defRPr kumimoji="1" sz="4400" kern="1200">
          <a:solidFill>
            <a:schemeClr val="tx1"/>
          </a:solidFill>
          <a:latin typeface="Meiryo UI" pitchFamily="50" charset="-128"/>
          <a:ea typeface="Meiryo UI" pitchFamily="50" charset="-128"/>
          <a:cs typeface="Meiryo UI" pitchFamily="50" charset="-128"/>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030" algn="ctr" rtl="0" fontAlgn="base">
        <a:spcBef>
          <a:spcPct val="0"/>
        </a:spcBef>
        <a:spcAft>
          <a:spcPct val="0"/>
        </a:spcAft>
        <a:defRPr kumimoji="1" sz="4400">
          <a:solidFill>
            <a:schemeClr val="tx1"/>
          </a:solidFill>
          <a:latin typeface="Calibri" pitchFamily="34" charset="0"/>
          <a:ea typeface="ＭＳ Ｐゴシック" charset="-128"/>
        </a:defRPr>
      </a:lvl6pPr>
      <a:lvl7pPr marL="914063" algn="ctr" rtl="0" fontAlgn="base">
        <a:spcBef>
          <a:spcPct val="0"/>
        </a:spcBef>
        <a:spcAft>
          <a:spcPct val="0"/>
        </a:spcAft>
        <a:defRPr kumimoji="1" sz="4400">
          <a:solidFill>
            <a:schemeClr val="tx1"/>
          </a:solidFill>
          <a:latin typeface="Calibri" pitchFamily="34" charset="0"/>
          <a:ea typeface="ＭＳ Ｐゴシック" charset="-128"/>
        </a:defRPr>
      </a:lvl7pPr>
      <a:lvl8pPr marL="1371093" algn="ctr" rtl="0" fontAlgn="base">
        <a:spcBef>
          <a:spcPct val="0"/>
        </a:spcBef>
        <a:spcAft>
          <a:spcPct val="0"/>
        </a:spcAft>
        <a:defRPr kumimoji="1" sz="4400">
          <a:solidFill>
            <a:schemeClr val="tx1"/>
          </a:solidFill>
          <a:latin typeface="Calibri" pitchFamily="34" charset="0"/>
          <a:ea typeface="ＭＳ Ｐゴシック" charset="-128"/>
        </a:defRPr>
      </a:lvl8pPr>
      <a:lvl9pPr marL="1828125"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rtl="0" eaLnBrk="0" fontAlgn="base" hangingPunct="0">
        <a:spcBef>
          <a:spcPct val="20000"/>
        </a:spcBef>
        <a:spcAft>
          <a:spcPct val="0"/>
        </a:spcAft>
        <a:buFont typeface="Wingdings" pitchFamily="2" charset="2"/>
        <a:buChar char="n"/>
        <a:defRPr kumimoji="1" sz="3200" kern="1200">
          <a:solidFill>
            <a:schemeClr val="tx1"/>
          </a:solidFill>
          <a:latin typeface="Meiryo UI" pitchFamily="50" charset="-128"/>
          <a:ea typeface="Meiryo UI" pitchFamily="50" charset="-128"/>
          <a:cs typeface="Meiryo UI" pitchFamily="50" charset="-128"/>
        </a:defRPr>
      </a:lvl1pPr>
      <a:lvl2pPr marL="741363" indent="-284163" algn="l" rtl="0" eaLnBrk="0" fontAlgn="base" hangingPunct="0">
        <a:spcBef>
          <a:spcPct val="20000"/>
        </a:spcBef>
        <a:spcAft>
          <a:spcPct val="0"/>
        </a:spcAft>
        <a:buFont typeface="Wingdings" pitchFamily="2" charset="2"/>
        <a:buChar char="Ø"/>
        <a:defRPr kumimoji="1" sz="2800" kern="1200">
          <a:solidFill>
            <a:schemeClr val="tx1"/>
          </a:solidFill>
          <a:latin typeface="Meiryo UI" pitchFamily="50" charset="-128"/>
          <a:ea typeface="Meiryo UI" pitchFamily="50" charset="-128"/>
          <a:cs typeface="Meiryo UI" pitchFamily="50" charset="-128"/>
        </a:defRPr>
      </a:lvl2pPr>
      <a:lvl3pPr marL="1141413" indent="-227013"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3pPr>
      <a:lvl4pPr marL="1598613" indent="-227013"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5813" indent="-227013"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3671"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02"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33"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764"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63" rtl="0" eaLnBrk="1" latinLnBrk="0" hangingPunct="1">
        <a:defRPr kumimoji="1" sz="1800" kern="1200">
          <a:solidFill>
            <a:schemeClr val="tx1"/>
          </a:solidFill>
          <a:latin typeface="+mn-lt"/>
          <a:ea typeface="+mn-ea"/>
          <a:cs typeface="+mn-cs"/>
        </a:defRPr>
      </a:lvl1pPr>
      <a:lvl2pPr marL="457030" algn="l" defTabSz="914063" rtl="0" eaLnBrk="1" latinLnBrk="0" hangingPunct="1">
        <a:defRPr kumimoji="1" sz="1800" kern="1200">
          <a:solidFill>
            <a:schemeClr val="tx1"/>
          </a:solidFill>
          <a:latin typeface="+mn-lt"/>
          <a:ea typeface="+mn-ea"/>
          <a:cs typeface="+mn-cs"/>
        </a:defRPr>
      </a:lvl2pPr>
      <a:lvl3pPr marL="914063" algn="l" defTabSz="914063" rtl="0" eaLnBrk="1" latinLnBrk="0" hangingPunct="1">
        <a:defRPr kumimoji="1" sz="1800" kern="1200">
          <a:solidFill>
            <a:schemeClr val="tx1"/>
          </a:solidFill>
          <a:latin typeface="+mn-lt"/>
          <a:ea typeface="+mn-ea"/>
          <a:cs typeface="+mn-cs"/>
        </a:defRPr>
      </a:lvl3pPr>
      <a:lvl4pPr marL="1371093" algn="l" defTabSz="914063" rtl="0" eaLnBrk="1" latinLnBrk="0" hangingPunct="1">
        <a:defRPr kumimoji="1" sz="1800" kern="1200">
          <a:solidFill>
            <a:schemeClr val="tx1"/>
          </a:solidFill>
          <a:latin typeface="+mn-lt"/>
          <a:ea typeface="+mn-ea"/>
          <a:cs typeface="+mn-cs"/>
        </a:defRPr>
      </a:lvl4pPr>
      <a:lvl5pPr marL="1828125" algn="l" defTabSz="914063" rtl="0" eaLnBrk="1" latinLnBrk="0" hangingPunct="1">
        <a:defRPr kumimoji="1" sz="1800" kern="1200">
          <a:solidFill>
            <a:schemeClr val="tx1"/>
          </a:solidFill>
          <a:latin typeface="+mn-lt"/>
          <a:ea typeface="+mn-ea"/>
          <a:cs typeface="+mn-cs"/>
        </a:defRPr>
      </a:lvl5pPr>
      <a:lvl6pPr marL="2285156" algn="l" defTabSz="914063" rtl="0" eaLnBrk="1" latinLnBrk="0" hangingPunct="1">
        <a:defRPr kumimoji="1" sz="1800" kern="1200">
          <a:solidFill>
            <a:schemeClr val="tx1"/>
          </a:solidFill>
          <a:latin typeface="+mn-lt"/>
          <a:ea typeface="+mn-ea"/>
          <a:cs typeface="+mn-cs"/>
        </a:defRPr>
      </a:lvl6pPr>
      <a:lvl7pPr marL="2742186" algn="l" defTabSz="914063" rtl="0" eaLnBrk="1" latinLnBrk="0" hangingPunct="1">
        <a:defRPr kumimoji="1" sz="1800" kern="1200">
          <a:solidFill>
            <a:schemeClr val="tx1"/>
          </a:solidFill>
          <a:latin typeface="+mn-lt"/>
          <a:ea typeface="+mn-ea"/>
          <a:cs typeface="+mn-cs"/>
        </a:defRPr>
      </a:lvl7pPr>
      <a:lvl8pPr marL="3199218" algn="l" defTabSz="914063" rtl="0" eaLnBrk="1" latinLnBrk="0" hangingPunct="1">
        <a:defRPr kumimoji="1" sz="1800" kern="1200">
          <a:solidFill>
            <a:schemeClr val="tx1"/>
          </a:solidFill>
          <a:latin typeface="+mn-lt"/>
          <a:ea typeface="+mn-ea"/>
          <a:cs typeface="+mn-cs"/>
        </a:defRPr>
      </a:lvl8pPr>
      <a:lvl9pPr marL="3656248" algn="l" defTabSz="914063"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0"/>
            <a:ext cx="9906000" cy="228600"/>
          </a:xfrm>
          <a:prstGeom prst="rect">
            <a:avLst/>
          </a:prstGeom>
          <a:solidFill>
            <a:srgbClr val="00B0F0"/>
          </a:solidFill>
          <a:ln>
            <a:no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latinLnBrk="1">
              <a:defRPr/>
            </a:pPr>
            <a:endParaRPr kumimoji="0" lang="en-US" altLang="ja-JP" sz="1200" b="1" dirty="0">
              <a:solidFill>
                <a:prstClr val="white"/>
              </a:solidFill>
              <a:latin typeface="メイリオ"/>
              <a:ea typeface="メイリオ"/>
              <a:cs typeface="メイリオ"/>
            </a:endParaRPr>
          </a:p>
        </p:txBody>
      </p:sp>
      <p:sp>
        <p:nvSpPr>
          <p:cNvPr id="1913859" name="Line 3"/>
          <p:cNvSpPr>
            <a:spLocks noChangeShapeType="1"/>
          </p:cNvSpPr>
          <p:nvPr/>
        </p:nvSpPr>
        <p:spPr bwMode="auto">
          <a:xfrm>
            <a:off x="0" y="6577013"/>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
        <p:nvSpPr>
          <p:cNvPr id="1028" name="Rectangle 4"/>
          <p:cNvSpPr>
            <a:spLocks noGrp="1" noChangeArrowheads="1"/>
          </p:cNvSpPr>
          <p:nvPr>
            <p:ph type="body"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600" y="6602413"/>
            <a:ext cx="406400" cy="25558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latinLnBrk="1">
              <a:defRPr sz="1100">
                <a:solidFill>
                  <a:srgbClr val="336699"/>
                </a:solidFill>
                <a:latin typeface="Arial" charset="0"/>
                <a:ea typeface="Gulim" pitchFamily="34" charset="-127"/>
              </a:defRPr>
            </a:lvl1pPr>
          </a:lstStyle>
          <a:p>
            <a:pPr>
              <a:defRPr/>
            </a:pPr>
            <a:fld id="{E77FD05B-2630-4683-BB46-8AFEBFACEF4E}" type="slidenum">
              <a:rPr lang="ja-JP" altLang="en-US"/>
              <a:pPr>
                <a:defRPr/>
              </a:pPr>
              <a:t>‹#›</a:t>
            </a:fld>
            <a:endParaRPr lang="en-US" altLang="ja-JP"/>
          </a:p>
        </p:txBody>
      </p:sp>
      <p:sp>
        <p:nvSpPr>
          <p:cNvPr id="1030"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sz="1800" dirty="0">
              <a:solidFill>
                <a:prstClr val="white"/>
              </a:solidFill>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2259543897"/>
      </p:ext>
    </p:extLst>
  </p:cSld>
  <p:clrMap bg1="dk2" tx1="lt1" bg2="dk1" tx2="lt2" accent1="accent1" accent2="accent2" accent3="accent3" accent4="accent4" accent5="accent5" accent6="accent6" hlink="hlink" folHlink="folHlink"/>
  <p:sldLayoutIdLst>
    <p:sldLayoutId id="2147487077" r:id="rId1"/>
    <p:sldLayoutId id="2147487078" r:id="rId2"/>
    <p:sldLayoutId id="2147487079" r:id="rId3"/>
    <p:sldLayoutId id="2147487080" r:id="rId4"/>
    <p:sldLayoutId id="2147487081" r:id="rId5"/>
    <p:sldLayoutId id="2147487082" r:id="rId6"/>
    <p:sldLayoutId id="2147487083" r:id="rId7"/>
    <p:sldLayoutId id="2147487084" r:id="rId8"/>
    <p:sldLayoutId id="2147487085" r:id="rId9"/>
  </p:sldLayoutIdLst>
  <p:timing>
    <p:tnLst>
      <p:par>
        <p:cTn id="1" dur="indefinite" restart="never" nodeType="tmRoot"/>
      </p:par>
    </p:tnLst>
  </p:timing>
  <p:hf hdr="0" ftr="0" dt="0"/>
  <p:txStyles>
    <p:titleStyle>
      <a:lvl1pPr algn="l" defTabSz="971550" rtl="0" eaLnBrk="0" fontAlgn="base" hangingPunct="0">
        <a:spcBef>
          <a:spcPct val="0"/>
        </a:spcBef>
        <a:spcAft>
          <a:spcPct val="0"/>
        </a:spcAft>
        <a:defRPr kumimoji="1" sz="2600">
          <a:solidFill>
            <a:srgbClr val="404040"/>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2pPr>
      <a:lvl3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3pPr>
      <a:lvl4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4pPr>
      <a:lvl5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5438" indent="-325438"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100">
          <a:solidFill>
            <a:srgbClr val="464646"/>
          </a:solidFill>
          <a:latin typeface="メイリオ" pitchFamily="50" charset="-128"/>
          <a:ea typeface="メイリオ" pitchFamily="50" charset="-128"/>
          <a:cs typeface="メイリオ" pitchFamily="50" charset="-128"/>
        </a:defRPr>
      </a:lvl1pPr>
      <a:lvl2pPr marL="533400" indent="-17780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a:solidFill>
            <a:srgbClr val="464646"/>
          </a:solidFill>
          <a:latin typeface="メイリオ" pitchFamily="50" charset="-128"/>
          <a:ea typeface="メイリオ" pitchFamily="50" charset="-128"/>
          <a:cs typeface="メイリオ" pitchFamily="50" charset="-128"/>
        </a:defRPr>
      </a:lvl2pPr>
      <a:lvl3pPr marL="622300" indent="-8890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rgbClr val="464646"/>
          </a:solidFill>
          <a:latin typeface="メイリオ" pitchFamily="50" charset="-128"/>
          <a:ea typeface="メイリオ" pitchFamily="50" charset="-128"/>
          <a:cs typeface="メイリオ" pitchFamily="50" charset="-128"/>
        </a:defRPr>
      </a:lvl3pPr>
      <a:lvl4pPr marL="923925" indent="-200025"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rgbClr val="464646"/>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5.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25.xml.rels><?xml version="1.0" encoding="UTF-8" standalone="yes"?>
<Relationships xmlns="http://schemas.openxmlformats.org/package/2006/relationships"><Relationship Id="rId8" Type="http://schemas.openxmlformats.org/officeDocument/2006/relationships/hyperlink" Target="http://www.soumu.go.jp/menu_seisaku/ictseisaku/ictriyou/opendata/" TargetMode="External"/><Relationship Id="rId3" Type="http://schemas.openxmlformats.org/officeDocument/2006/relationships/hyperlink" Target="http://www.kantei.go.jp/jp/singi/it2/densi/index.html" TargetMode="External"/><Relationship Id="rId7" Type="http://schemas.openxmlformats.org/officeDocument/2006/relationships/hyperlink" Target="http://datameti.go.jp/" TargetMode="External"/><Relationship Id="rId2" Type="http://schemas.openxmlformats.org/officeDocument/2006/relationships/hyperlink" Target="http://www.data.go.jp/" TargetMode="External"/><Relationship Id="rId1" Type="http://schemas.openxmlformats.org/officeDocument/2006/relationships/slideLayout" Target="../slideLayouts/slideLayout170.xml"/><Relationship Id="rId6" Type="http://schemas.openxmlformats.org/officeDocument/2006/relationships/hyperlink" Target="http://www.vled.or.jp/results/" TargetMode="External"/><Relationship Id="rId5" Type="http://schemas.openxmlformats.org/officeDocument/2006/relationships/hyperlink" Target="http://www.kantei.go.jp/jp/singi/it2/densi/kettei/data/gl26_betten2.pdf" TargetMode="External"/><Relationship Id="rId4" Type="http://schemas.openxmlformats.org/officeDocument/2006/relationships/hyperlink" Target="http://www.kantei.go.jp/jp/singi/it2/densi/kettei/data/gl26_honbun.pdf"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netcommons.org/" TargetMode="External"/><Relationship Id="rId3" Type="http://schemas.openxmlformats.org/officeDocument/2006/relationships/hyperlink" Target="http://www.okfn.jp/" TargetMode="External"/><Relationship Id="rId7" Type="http://schemas.openxmlformats.org/officeDocument/2006/relationships/hyperlink" Target="http://ckan.org/" TargetMode="External"/><Relationship Id="rId2" Type="http://schemas.openxmlformats.org/officeDocument/2006/relationships/hyperlink" Target="http://www.vled.or.jp/" TargetMode="External"/><Relationship Id="rId1" Type="http://schemas.openxmlformats.org/officeDocument/2006/relationships/slideLayout" Target="../slideLayouts/slideLayout179.xml"/><Relationship Id="rId6" Type="http://schemas.openxmlformats.org/officeDocument/2006/relationships/hyperlink" Target="http://citydata.jp/" TargetMode="External"/><Relationship Id="rId5" Type="http://schemas.openxmlformats.org/officeDocument/2006/relationships/hyperlink" Target="http://linkedopendata.jp/" TargetMode="External"/><Relationship Id="rId4" Type="http://schemas.openxmlformats.org/officeDocument/2006/relationships/hyperlink" Target="http://code4japan.or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タイトル 1"/>
          <p:cNvSpPr>
            <a:spLocks noGrp="1"/>
          </p:cNvSpPr>
          <p:nvPr>
            <p:ph type="ctrTitle"/>
          </p:nvPr>
        </p:nvSpPr>
        <p:spPr>
          <a:xfrm>
            <a:off x="742950" y="1989138"/>
            <a:ext cx="8420100" cy="1470025"/>
          </a:xfrm>
        </p:spPr>
        <p:txBody>
          <a:bodyPr/>
          <a:lstStyle/>
          <a:p>
            <a:r>
              <a:rPr lang="ja-JP" altLang="en-US" dirty="0" smtClean="0">
                <a:latin typeface="HGP創英角ｺﾞｼｯｸUB" pitchFamily="50" charset="-128"/>
                <a:ea typeface="HGP創英角ｺﾞｼｯｸUB" pitchFamily="50" charset="-128"/>
              </a:rPr>
              <a:t>地方公共団体オープンデータ</a:t>
            </a:r>
            <a:r>
              <a:rPr lang="en-US" altLang="ja-JP" dirty="0" smtClean="0">
                <a:latin typeface="HGP創英角ｺﾞｼｯｸUB" pitchFamily="50" charset="-128"/>
                <a:ea typeface="HGP創英角ｺﾞｼｯｸUB" pitchFamily="50" charset="-128"/>
              </a:rPr>
              <a:t/>
            </a:r>
            <a:br>
              <a:rPr lang="en-US" altLang="ja-JP" dirty="0" smtClean="0">
                <a:latin typeface="HGP創英角ｺﾞｼｯｸUB" pitchFamily="50" charset="-128"/>
                <a:ea typeface="HGP創英角ｺﾞｼｯｸUB" pitchFamily="50" charset="-128"/>
              </a:rPr>
            </a:br>
            <a:r>
              <a:rPr lang="ja-JP" altLang="en-US" dirty="0" smtClean="0">
                <a:latin typeface="HGP創英角ｺﾞｼｯｸUB" pitchFamily="50" charset="-128"/>
                <a:ea typeface="HGP創英角ｺﾞｼｯｸUB" pitchFamily="50" charset="-128"/>
              </a:rPr>
              <a:t>推進ガイドライン等について</a:t>
            </a:r>
            <a:endParaRPr lang="ja-JP" altLang="en-US" dirty="0" smtClean="0"/>
          </a:p>
        </p:txBody>
      </p:sp>
      <p:sp>
        <p:nvSpPr>
          <p:cNvPr id="214019" name="サブタイトル 2"/>
          <p:cNvSpPr>
            <a:spLocks noGrp="1"/>
          </p:cNvSpPr>
          <p:nvPr>
            <p:ph type="subTitle" idx="1"/>
          </p:nvPr>
        </p:nvSpPr>
        <p:spPr>
          <a:xfrm>
            <a:off x="4376936" y="4628728"/>
            <a:ext cx="5184577" cy="1752600"/>
          </a:xfrm>
        </p:spPr>
        <p:txBody>
          <a:bodyPr/>
          <a:lstStyle/>
          <a:p>
            <a:r>
              <a:rPr lang="ja-JP" altLang="en-US" dirty="0" smtClean="0">
                <a:latin typeface="HGP創英角ｺﾞｼｯｸUB" pitchFamily="50" charset="-128"/>
                <a:ea typeface="HGP創英角ｺﾞｼｯｸUB" pitchFamily="50" charset="-128"/>
              </a:rPr>
              <a:t>平成２７年２月</a:t>
            </a:r>
          </a:p>
          <a:p>
            <a:r>
              <a:rPr lang="ja-JP" altLang="en-US" dirty="0" smtClean="0">
                <a:latin typeface="HGP創英角ｺﾞｼｯｸUB" pitchFamily="50" charset="-128"/>
                <a:ea typeface="HGP創英角ｺﾞｼｯｸUB" pitchFamily="50" charset="-128"/>
              </a:rPr>
              <a:t>内閣官房</a:t>
            </a:r>
            <a:r>
              <a:rPr lang="en-US" altLang="ja-JP" dirty="0" smtClean="0">
                <a:latin typeface="HGP創英角ｺﾞｼｯｸUB" pitchFamily="50" charset="-128"/>
                <a:ea typeface="HGP創英角ｺﾞｼｯｸUB" pitchFamily="50" charset="-128"/>
              </a:rPr>
              <a:t> </a:t>
            </a:r>
            <a:r>
              <a:rPr lang="ja-JP" altLang="en-US" dirty="0" smtClean="0">
                <a:latin typeface="HGP創英角ｺﾞｼｯｸUB" pitchFamily="50" charset="-128"/>
                <a:ea typeface="HGP創英角ｺﾞｼｯｸUB" pitchFamily="50" charset="-128"/>
              </a:rPr>
              <a:t>情報通信技術</a:t>
            </a:r>
            <a:r>
              <a:rPr lang="en-US" altLang="ja-JP" dirty="0" smtClean="0">
                <a:latin typeface="HGP創英角ｺﾞｼｯｸUB" pitchFamily="50" charset="-128"/>
                <a:ea typeface="HGP創英角ｺﾞｼｯｸUB" pitchFamily="50" charset="-128"/>
              </a:rPr>
              <a:t>(IT)</a:t>
            </a:r>
            <a:r>
              <a:rPr lang="ja-JP" altLang="en-US" dirty="0" smtClean="0">
                <a:latin typeface="HGP創英角ｺﾞｼｯｸUB" pitchFamily="50" charset="-128"/>
                <a:ea typeface="HGP創英角ｺﾞｼｯｸUB" pitchFamily="50" charset="-128"/>
              </a:rPr>
              <a:t>総合戦略室</a:t>
            </a:r>
            <a:endParaRPr lang="en-US" altLang="ja-JP" dirty="0" smtClean="0">
              <a:latin typeface="HGP創英角ｺﾞｼｯｸUB" pitchFamily="50" charset="-128"/>
              <a:ea typeface="HGP創英角ｺﾞｼｯｸUB" pitchFamily="50" charset="-128"/>
            </a:endParaRPr>
          </a:p>
          <a:p>
            <a:endParaRPr lang="ja-JP" altLang="en-US" dirty="0" smtClean="0"/>
          </a:p>
        </p:txBody>
      </p:sp>
      <p:sp>
        <p:nvSpPr>
          <p:cNvPr id="4" name="スライド番号プレースホルダー 3"/>
          <p:cNvSpPr>
            <a:spLocks noGrp="1"/>
          </p:cNvSpPr>
          <p:nvPr>
            <p:ph type="sldNum" sz="quarter" idx="12"/>
          </p:nvPr>
        </p:nvSpPr>
        <p:spPr/>
        <p:txBody>
          <a:bodyPr/>
          <a:lstStyle/>
          <a:p>
            <a:pPr>
              <a:defRPr/>
            </a:pPr>
            <a:fld id="{C13AF07B-0BA3-482F-92F0-22711BA95321}" type="slidenum">
              <a:rPr lang="ja-JP" altLang="en-US" smtClean="0"/>
              <a:pPr>
                <a:defRPr/>
              </a:pPr>
              <a:t>0</a:t>
            </a:fld>
            <a:endParaRPr lang="ja-JP" altLang="en-US"/>
          </a:p>
        </p:txBody>
      </p:sp>
      <p:sp>
        <p:nvSpPr>
          <p:cNvPr id="5" name="テキスト プレースホルダー 4"/>
          <p:cNvSpPr txBox="1">
            <a:spLocks/>
          </p:cNvSpPr>
          <p:nvPr/>
        </p:nvSpPr>
        <p:spPr>
          <a:xfrm>
            <a:off x="8985448" y="188913"/>
            <a:ext cx="828873" cy="290763"/>
          </a:xfrm>
          <a:prstGeom prst="rect">
            <a:avLst/>
          </a:prstGeom>
          <a:ln>
            <a:solidFill>
              <a:schemeClr val="bg2"/>
            </a:solidFill>
          </a:ln>
        </p:spPr>
        <p:txBody>
          <a:bodyPr vert="horz" lIns="91406" tIns="45704" rIns="91406" bIns="45704" rtlCol="0" anchor="ctr"/>
          <a:lstStyle>
            <a:defPPr>
              <a:defRPr lang="ja-JP"/>
            </a:defPPr>
            <a:lvl1pPr algn="ctr" rtl="0" fontAlgn="auto">
              <a:spcBef>
                <a:spcPts val="0"/>
              </a:spcBef>
              <a:spcAft>
                <a:spcPts val="0"/>
              </a:spcAft>
              <a:defRPr kumimoji="1" sz="1200" b="1" kern="1200">
                <a:solidFill>
                  <a:prstClr val="black">
                    <a:tint val="75000"/>
                  </a:prstClr>
                </a:solidFill>
                <a:latin typeface="+mn-lt"/>
                <a:ea typeface="+mn-ea"/>
                <a:cs typeface="+mn-cs"/>
              </a:defRPr>
            </a:lvl1pPr>
            <a:lvl2pPr marL="457200" algn="l" rtl="0" fontAlgn="base">
              <a:spcBef>
                <a:spcPct val="0"/>
              </a:spcBef>
              <a:spcAft>
                <a:spcPct val="0"/>
              </a:spcAft>
              <a:defRPr kumimoji="1" sz="36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36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36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3600" kern="1200">
                <a:solidFill>
                  <a:schemeClr val="tx1"/>
                </a:solidFill>
                <a:latin typeface="Arial" charset="0"/>
                <a:ea typeface="ＭＳ Ｐゴシック" charset="-128"/>
                <a:cs typeface="+mn-cs"/>
              </a:defRPr>
            </a:lvl5pPr>
            <a:lvl6pPr marL="2286000" algn="l" defTabSz="914400" rtl="0" eaLnBrk="1" latinLnBrk="0" hangingPunct="1">
              <a:defRPr kumimoji="1" sz="3600" kern="1200">
                <a:solidFill>
                  <a:schemeClr val="tx1"/>
                </a:solidFill>
                <a:latin typeface="Arial" charset="0"/>
                <a:ea typeface="ＭＳ Ｐゴシック" charset="-128"/>
                <a:cs typeface="+mn-cs"/>
              </a:defRPr>
            </a:lvl6pPr>
            <a:lvl7pPr marL="2743200" algn="l" defTabSz="914400" rtl="0" eaLnBrk="1" latinLnBrk="0" hangingPunct="1">
              <a:defRPr kumimoji="1" sz="3600" kern="1200">
                <a:solidFill>
                  <a:schemeClr val="tx1"/>
                </a:solidFill>
                <a:latin typeface="Arial" charset="0"/>
                <a:ea typeface="ＭＳ Ｐゴシック" charset="-128"/>
                <a:cs typeface="+mn-cs"/>
              </a:defRPr>
            </a:lvl7pPr>
            <a:lvl8pPr marL="3200400" algn="l" defTabSz="914400" rtl="0" eaLnBrk="1" latinLnBrk="0" hangingPunct="1">
              <a:defRPr kumimoji="1" sz="3600" kern="1200">
                <a:solidFill>
                  <a:schemeClr val="tx1"/>
                </a:solidFill>
                <a:latin typeface="Arial" charset="0"/>
                <a:ea typeface="ＭＳ Ｐゴシック" charset="-128"/>
                <a:cs typeface="+mn-cs"/>
              </a:defRPr>
            </a:lvl8pPr>
            <a:lvl9pPr marL="3657600" algn="l" defTabSz="914400" rtl="0" eaLnBrk="1" latinLnBrk="0" hangingPunct="1">
              <a:defRPr kumimoji="1" sz="3600" kern="1200">
                <a:solidFill>
                  <a:schemeClr val="tx1"/>
                </a:solidFill>
                <a:latin typeface="Arial" charset="0"/>
                <a:ea typeface="ＭＳ Ｐゴシック" charset="-128"/>
                <a:cs typeface="+mn-cs"/>
              </a:defRPr>
            </a:lvl9p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資料</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2-2</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タイトル 4"/>
          <p:cNvSpPr>
            <a:spLocks noGrp="1"/>
          </p:cNvSpPr>
          <p:nvPr>
            <p:ph type="title"/>
          </p:nvPr>
        </p:nvSpPr>
        <p:spPr>
          <a:xfrm>
            <a:off x="2112963" y="2225675"/>
            <a:ext cx="7089775" cy="1912938"/>
          </a:xfrm>
        </p:spPr>
        <p:txBody>
          <a:bodyPr/>
          <a:lstStyle/>
          <a:p>
            <a:r>
              <a:rPr lang="ja-JP" altLang="en-US" sz="3200" dirty="0" smtClean="0">
                <a:solidFill>
                  <a:schemeClr val="bg2"/>
                </a:solidFill>
              </a:rPr>
              <a:t>オープンデータに関する</a:t>
            </a:r>
            <a:r>
              <a:rPr lang="en-US" altLang="ja-JP" sz="3200" dirty="0" smtClean="0">
                <a:solidFill>
                  <a:schemeClr val="bg2"/>
                </a:solidFill>
              </a:rPr>
              <a:t/>
            </a:r>
            <a:br>
              <a:rPr lang="en-US" altLang="ja-JP" sz="3200" dirty="0" smtClean="0">
                <a:solidFill>
                  <a:schemeClr val="bg2"/>
                </a:solidFill>
              </a:rPr>
            </a:br>
            <a:r>
              <a:rPr lang="ja-JP" altLang="en-US" sz="3200" dirty="0" smtClean="0">
                <a:solidFill>
                  <a:schemeClr val="bg2"/>
                </a:solidFill>
              </a:rPr>
              <a:t>地方公共団体アンケート・ヒアリング及び住民アンケートの結果</a:t>
            </a:r>
          </a:p>
        </p:txBody>
      </p:sp>
    </p:spTree>
    <p:extLst>
      <p:ext uri="{BB962C8B-B14F-4D97-AF65-F5344CB8AC3E}">
        <p14:creationId xmlns:p14="http://schemas.microsoft.com/office/powerpoint/2010/main" val="3787037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4"/>
          <p:cNvSpPr>
            <a:spLocks noGrp="1"/>
          </p:cNvSpPr>
          <p:nvPr>
            <p:ph type="title"/>
          </p:nvPr>
        </p:nvSpPr>
        <p:spPr>
          <a:xfrm>
            <a:off x="387350" y="304800"/>
            <a:ext cx="9134475" cy="676275"/>
          </a:xfrm>
        </p:spPr>
        <p:txBody>
          <a:bodyPr/>
          <a:lstStyle/>
          <a:p>
            <a:r>
              <a:rPr lang="ja-JP" altLang="en-US" sz="2400" dirty="0" smtClean="0">
                <a:solidFill>
                  <a:schemeClr val="bg2"/>
                </a:solidFill>
                <a:latin typeface="メイリオ" panose="020B0604030504040204" pitchFamily="50" charset="-128"/>
              </a:rPr>
              <a:t>実施方法</a:t>
            </a:r>
          </a:p>
        </p:txBody>
      </p:sp>
      <p:sp>
        <p:nvSpPr>
          <p:cNvPr id="16387" name="スライド番号プレースホルダー 3"/>
          <p:cNvSpPr>
            <a:spLocks noGrp="1"/>
          </p:cNvSpPr>
          <p:nvPr>
            <p:ph type="sldNum" sz="quarter" idx="10"/>
          </p:nvPr>
        </p:nvSpPr>
        <p:spPr>
          <a:noFill/>
        </p:spPr>
        <p:txBody>
          <a:bodyPr/>
          <a:lstStyle/>
          <a:p>
            <a:fld id="{460859DC-E505-470C-A812-20E1C96D3181}" type="slidenum">
              <a:rPr lang="ja-JP" altLang="en-US" smtClean="0">
                <a:solidFill>
                  <a:prstClr val="black"/>
                </a:solidFill>
              </a:rPr>
              <a:pPr/>
              <a:t>10</a:t>
            </a:fld>
            <a:endParaRPr lang="en-US" altLang="ja-JP" smtClean="0">
              <a:solidFill>
                <a:prstClr val="black"/>
              </a:solidFill>
            </a:endParaRPr>
          </a:p>
        </p:txBody>
      </p:sp>
      <p:sp>
        <p:nvSpPr>
          <p:cNvPr id="16388" name="正方形/長方形 5"/>
          <p:cNvSpPr>
            <a:spLocks noChangeArrowheads="1"/>
          </p:cNvSpPr>
          <p:nvPr/>
        </p:nvSpPr>
        <p:spPr bwMode="auto">
          <a:xfrm>
            <a:off x="56456" y="1075521"/>
            <a:ext cx="9680575" cy="5593839"/>
          </a:xfrm>
          <a:prstGeom prst="rect">
            <a:avLst/>
          </a:prstGeom>
          <a:noFill/>
          <a:ln w="9525">
            <a:noFill/>
            <a:miter lim="800000"/>
            <a:headEnd/>
            <a:tailEnd/>
          </a:ln>
        </p:spPr>
        <p:txBody>
          <a:bodyPr wrap="square">
            <a:spAutoFit/>
          </a:bodyPr>
          <a:lstStyle/>
          <a:p>
            <a:pPr marL="342900" indent="-342900" latinLnBrk="1">
              <a:buFont typeface="Wingdings" panose="05000000000000000000" pitchFamily="2" charset="2"/>
              <a:buChar char="n"/>
            </a:pPr>
            <a:r>
              <a:rPr kumimoji="0" lang="ja-JP" altLang="en-US" sz="1800" dirty="0" smtClean="0">
                <a:solidFill>
                  <a:prstClr val="black"/>
                </a:solidFill>
                <a:latin typeface="メイリオ" pitchFamily="50" charset="-128"/>
                <a:ea typeface="メイリオ" pitchFamily="50" charset="-128"/>
                <a:cs typeface="Meiryo UI" pitchFamily="50" charset="-128"/>
              </a:rPr>
              <a:t>地方公共団体アンケート</a:t>
            </a:r>
            <a:endParaRPr kumimoji="0" lang="en-US" altLang="ja-JP" sz="1800" dirty="0" smtClean="0">
              <a:solidFill>
                <a:prstClr val="black"/>
              </a:solidFill>
              <a:latin typeface="メイリオ" pitchFamily="50" charset="-128"/>
              <a:ea typeface="メイリオ" pitchFamily="50" charset="-128"/>
              <a:cs typeface="Meiryo UI" pitchFamily="50" charset="-128"/>
            </a:endParaRPr>
          </a:p>
          <a:p>
            <a:pPr marL="334963" lvl="1" indent="122238" latinLnBrk="1"/>
            <a:r>
              <a:rPr kumimoji="0" lang="ja-JP" altLang="en-US" sz="1800" dirty="0" smtClean="0">
                <a:solidFill>
                  <a:prstClr val="black"/>
                </a:solidFill>
                <a:latin typeface="メイリオ" pitchFamily="50" charset="-128"/>
                <a:ea typeface="メイリオ" pitchFamily="50" charset="-128"/>
                <a:cs typeface="Meiryo UI" pitchFamily="50" charset="-128"/>
              </a:rPr>
              <a:t>全国の都道府県及び市区町村の地方公共団体にアンケート実施（全</a:t>
            </a:r>
            <a:r>
              <a:rPr kumimoji="0" lang="en-US" altLang="ja-JP" sz="1800" dirty="0" smtClean="0">
                <a:solidFill>
                  <a:prstClr val="black"/>
                </a:solidFill>
                <a:latin typeface="メイリオ" pitchFamily="50" charset="-128"/>
                <a:ea typeface="メイリオ" pitchFamily="50" charset="-128"/>
                <a:cs typeface="Meiryo UI" pitchFamily="50" charset="-128"/>
              </a:rPr>
              <a:t>1788</a:t>
            </a:r>
            <a:r>
              <a:rPr kumimoji="0" lang="ja-JP" altLang="en-US" sz="1800" dirty="0" smtClean="0">
                <a:solidFill>
                  <a:prstClr val="black"/>
                </a:solidFill>
                <a:latin typeface="メイリオ" pitchFamily="50" charset="-128"/>
                <a:ea typeface="メイリオ" pitchFamily="50" charset="-128"/>
                <a:cs typeface="Meiryo UI" pitchFamily="50" charset="-128"/>
              </a:rPr>
              <a:t>団体中、</a:t>
            </a:r>
            <a:r>
              <a:rPr kumimoji="0" lang="en-US" altLang="ja-JP" sz="1800" dirty="0" smtClean="0">
                <a:solidFill>
                  <a:prstClr val="black"/>
                </a:solidFill>
                <a:latin typeface="メイリオ" pitchFamily="50" charset="-128"/>
                <a:ea typeface="メイリオ" pitchFamily="50" charset="-128"/>
                <a:cs typeface="Meiryo UI" pitchFamily="50" charset="-128"/>
              </a:rPr>
              <a:t>1746</a:t>
            </a:r>
            <a:r>
              <a:rPr kumimoji="0" lang="ja-JP" altLang="en-US" sz="1800" dirty="0" smtClean="0">
                <a:solidFill>
                  <a:prstClr val="black"/>
                </a:solidFill>
                <a:latin typeface="メイリオ" pitchFamily="50" charset="-128"/>
                <a:ea typeface="メイリオ" pitchFamily="50" charset="-128"/>
                <a:cs typeface="Meiryo UI" pitchFamily="50" charset="-128"/>
              </a:rPr>
              <a:t>団体から回答。回答率 </a:t>
            </a:r>
            <a:r>
              <a:rPr kumimoji="0" lang="en-US" altLang="ja-JP" sz="1800" dirty="0">
                <a:solidFill>
                  <a:prstClr val="black"/>
                </a:solidFill>
                <a:latin typeface="メイリオ" pitchFamily="50" charset="-128"/>
                <a:ea typeface="メイリオ" pitchFamily="50" charset="-128"/>
                <a:cs typeface="Meiryo UI" pitchFamily="50" charset="-128"/>
              </a:rPr>
              <a:t>97.7%</a:t>
            </a:r>
            <a:r>
              <a:rPr kumimoji="0" lang="ja-JP" altLang="en-US" sz="1800" dirty="0" smtClean="0">
                <a:solidFill>
                  <a:prstClr val="black"/>
                </a:solidFill>
                <a:latin typeface="メイリオ" pitchFamily="50" charset="-128"/>
                <a:ea typeface="メイリオ" pitchFamily="50" charset="-128"/>
                <a:cs typeface="Meiryo UI" pitchFamily="50" charset="-128"/>
              </a:rPr>
              <a:t>）</a:t>
            </a:r>
            <a:endParaRPr kumimoji="0" lang="en-US" altLang="ja-JP" sz="1800" dirty="0">
              <a:solidFill>
                <a:prstClr val="black"/>
              </a:solidFill>
              <a:latin typeface="メイリオ" pitchFamily="50" charset="-128"/>
              <a:ea typeface="メイリオ" pitchFamily="50" charset="-128"/>
              <a:cs typeface="Meiryo UI" pitchFamily="50" charset="-128"/>
            </a:endParaRPr>
          </a:p>
          <a:p>
            <a:pPr marL="711200" lvl="2" latinLnBrk="1"/>
            <a:r>
              <a:rPr kumimoji="0" lang="ja-JP" altLang="en-US" sz="1050" dirty="0" smtClean="0">
                <a:solidFill>
                  <a:prstClr val="black"/>
                </a:solidFill>
                <a:latin typeface="メイリオ" pitchFamily="50" charset="-128"/>
                <a:ea typeface="メイリオ" pitchFamily="50" charset="-128"/>
                <a:cs typeface="Meiryo UI" pitchFamily="50" charset="-128"/>
              </a:rPr>
              <a:t>　</a:t>
            </a:r>
            <a:endParaRPr kumimoji="0" lang="en-US" altLang="ja-JP" sz="1050" dirty="0" smtClean="0">
              <a:solidFill>
                <a:prstClr val="black"/>
              </a:solidFill>
              <a:latin typeface="メイリオ" pitchFamily="50" charset="-128"/>
              <a:ea typeface="メイリオ" pitchFamily="50" charset="-128"/>
              <a:cs typeface="Meiryo UI" pitchFamily="50" charset="-128"/>
            </a:endParaRPr>
          </a:p>
          <a:p>
            <a:pPr marL="536575" lvl="1" latinLnBrk="1"/>
            <a:r>
              <a:rPr kumimoji="0" lang="ja-JP" altLang="en-US" sz="1600" dirty="0" smtClean="0">
                <a:solidFill>
                  <a:prstClr val="black"/>
                </a:solidFill>
                <a:latin typeface="メイリオ" pitchFamily="50" charset="-128"/>
                <a:ea typeface="メイリオ" pitchFamily="50" charset="-128"/>
                <a:cs typeface="Meiryo UI" pitchFamily="50" charset="-128"/>
              </a:rPr>
              <a:t>期間　：</a:t>
            </a:r>
            <a:r>
              <a:rPr kumimoji="0" lang="en-US" altLang="ja-JP" sz="1600" dirty="0" smtClean="0">
                <a:solidFill>
                  <a:prstClr val="black"/>
                </a:solidFill>
                <a:latin typeface="メイリオ" pitchFamily="50" charset="-128"/>
                <a:ea typeface="メイリオ" pitchFamily="50" charset="-128"/>
                <a:cs typeface="Meiryo UI" pitchFamily="50" charset="-128"/>
              </a:rPr>
              <a:t>2014</a:t>
            </a:r>
            <a:r>
              <a:rPr kumimoji="0" lang="ja-JP" altLang="en-US" sz="1600" dirty="0" smtClean="0">
                <a:solidFill>
                  <a:prstClr val="black"/>
                </a:solidFill>
                <a:latin typeface="メイリオ" pitchFamily="50" charset="-128"/>
                <a:ea typeface="メイリオ" pitchFamily="50" charset="-128"/>
                <a:cs typeface="Meiryo UI" pitchFamily="50" charset="-128"/>
              </a:rPr>
              <a:t>年</a:t>
            </a:r>
            <a:r>
              <a:rPr kumimoji="0" lang="en-US" altLang="ja-JP" sz="1600" dirty="0" smtClean="0">
                <a:solidFill>
                  <a:prstClr val="black"/>
                </a:solidFill>
                <a:latin typeface="メイリオ" pitchFamily="50" charset="-128"/>
                <a:ea typeface="メイリオ" pitchFamily="50" charset="-128"/>
                <a:cs typeface="Meiryo UI" pitchFamily="50" charset="-128"/>
              </a:rPr>
              <a:t>10</a:t>
            </a:r>
            <a:r>
              <a:rPr kumimoji="0" lang="ja-JP" altLang="en-US" sz="1600" dirty="0" smtClean="0">
                <a:solidFill>
                  <a:prstClr val="black"/>
                </a:solidFill>
                <a:latin typeface="メイリオ" pitchFamily="50" charset="-128"/>
                <a:ea typeface="メイリオ" pitchFamily="50" charset="-128"/>
                <a:cs typeface="Meiryo UI" pitchFamily="50" charset="-128"/>
              </a:rPr>
              <a:t>月</a:t>
            </a:r>
            <a:r>
              <a:rPr kumimoji="0" lang="en-US" altLang="ja-JP" sz="1600" dirty="0" smtClean="0">
                <a:solidFill>
                  <a:prstClr val="black"/>
                </a:solidFill>
                <a:latin typeface="メイリオ" pitchFamily="50" charset="-128"/>
                <a:ea typeface="メイリオ" pitchFamily="50" charset="-128"/>
                <a:cs typeface="Meiryo UI" pitchFamily="50" charset="-128"/>
              </a:rPr>
              <a:t>31</a:t>
            </a:r>
            <a:r>
              <a:rPr kumimoji="0" lang="ja-JP" altLang="en-US" sz="1600" dirty="0" smtClean="0">
                <a:solidFill>
                  <a:prstClr val="black"/>
                </a:solidFill>
                <a:latin typeface="メイリオ" pitchFamily="50" charset="-128"/>
                <a:ea typeface="メイリオ" pitchFamily="50" charset="-128"/>
                <a:cs typeface="Meiryo UI" pitchFamily="50" charset="-128"/>
              </a:rPr>
              <a:t>日～</a:t>
            </a:r>
            <a:r>
              <a:rPr kumimoji="0" lang="en-US" altLang="ja-JP" sz="1600" dirty="0" smtClean="0">
                <a:solidFill>
                  <a:prstClr val="black"/>
                </a:solidFill>
                <a:latin typeface="メイリオ" pitchFamily="50" charset="-128"/>
                <a:ea typeface="メイリオ" pitchFamily="50" charset="-128"/>
                <a:cs typeface="Meiryo UI" pitchFamily="50" charset="-128"/>
              </a:rPr>
              <a:t>2014</a:t>
            </a:r>
            <a:r>
              <a:rPr kumimoji="0" lang="ja-JP" altLang="en-US" sz="1600" dirty="0" smtClean="0">
                <a:solidFill>
                  <a:prstClr val="black"/>
                </a:solidFill>
                <a:latin typeface="メイリオ" pitchFamily="50" charset="-128"/>
                <a:ea typeface="メイリオ" pitchFamily="50" charset="-128"/>
                <a:cs typeface="Meiryo UI" pitchFamily="50" charset="-128"/>
              </a:rPr>
              <a:t>年</a:t>
            </a:r>
            <a:r>
              <a:rPr kumimoji="0" lang="en-US" altLang="ja-JP" sz="1600" dirty="0" smtClean="0">
                <a:solidFill>
                  <a:prstClr val="black"/>
                </a:solidFill>
                <a:latin typeface="メイリオ" pitchFamily="50" charset="-128"/>
                <a:ea typeface="メイリオ" pitchFamily="50" charset="-128"/>
                <a:cs typeface="Meiryo UI" pitchFamily="50" charset="-128"/>
              </a:rPr>
              <a:t>11</a:t>
            </a:r>
            <a:r>
              <a:rPr kumimoji="0" lang="ja-JP" altLang="en-US" sz="1600" dirty="0" smtClean="0">
                <a:solidFill>
                  <a:prstClr val="black"/>
                </a:solidFill>
                <a:latin typeface="メイリオ" pitchFamily="50" charset="-128"/>
                <a:ea typeface="メイリオ" pitchFamily="50" charset="-128"/>
                <a:cs typeface="Meiryo UI" pitchFamily="50" charset="-128"/>
              </a:rPr>
              <a:t>月</a:t>
            </a:r>
            <a:r>
              <a:rPr kumimoji="0" lang="en-US" altLang="ja-JP" sz="1600" dirty="0" smtClean="0">
                <a:solidFill>
                  <a:prstClr val="black"/>
                </a:solidFill>
                <a:latin typeface="メイリオ" pitchFamily="50" charset="-128"/>
                <a:ea typeface="メイリオ" pitchFamily="50" charset="-128"/>
                <a:cs typeface="Meiryo UI" pitchFamily="50" charset="-128"/>
              </a:rPr>
              <a:t>19</a:t>
            </a:r>
            <a:r>
              <a:rPr kumimoji="0" lang="ja-JP" altLang="en-US" sz="1600" dirty="0" smtClean="0">
                <a:solidFill>
                  <a:prstClr val="black"/>
                </a:solidFill>
                <a:latin typeface="メイリオ" pitchFamily="50" charset="-128"/>
                <a:ea typeface="メイリオ" pitchFamily="50" charset="-128"/>
                <a:cs typeface="Meiryo UI" pitchFamily="50" charset="-128"/>
              </a:rPr>
              <a:t>日</a:t>
            </a:r>
            <a:endParaRPr kumimoji="0" lang="en-US" altLang="ja-JP" sz="1600" dirty="0" smtClean="0">
              <a:solidFill>
                <a:prstClr val="black"/>
              </a:solidFill>
              <a:latin typeface="メイリオ" pitchFamily="50" charset="-128"/>
              <a:ea typeface="メイリオ" pitchFamily="50" charset="-128"/>
              <a:cs typeface="Meiryo UI" pitchFamily="50" charset="-128"/>
            </a:endParaRPr>
          </a:p>
          <a:p>
            <a:pPr marL="536575" lvl="1" latinLnBrk="1"/>
            <a:r>
              <a:rPr kumimoji="0" lang="ja-JP" altLang="en-US" sz="1600" dirty="0" smtClean="0">
                <a:solidFill>
                  <a:prstClr val="black"/>
                </a:solidFill>
                <a:latin typeface="メイリオ" pitchFamily="50" charset="-128"/>
                <a:ea typeface="メイリオ" pitchFamily="50" charset="-128"/>
                <a:cs typeface="Meiryo UI" pitchFamily="50" charset="-128"/>
              </a:rPr>
              <a:t>依頼先：情報システム課、総務課等、各団体の情報担当課</a:t>
            </a:r>
            <a:endParaRPr kumimoji="0" lang="en-US" altLang="ja-JP" sz="1600" dirty="0" smtClean="0">
              <a:solidFill>
                <a:prstClr val="black"/>
              </a:solidFill>
              <a:latin typeface="メイリオ" pitchFamily="50" charset="-128"/>
              <a:ea typeface="メイリオ" pitchFamily="50" charset="-128"/>
              <a:cs typeface="Meiryo UI" pitchFamily="50" charset="-128"/>
            </a:endParaRPr>
          </a:p>
          <a:p>
            <a:pPr marL="536575" lvl="1" latinLnBrk="1"/>
            <a:r>
              <a:rPr kumimoji="0" lang="ja-JP" altLang="en-US" sz="1600" dirty="0" smtClean="0">
                <a:solidFill>
                  <a:prstClr val="black"/>
                </a:solidFill>
                <a:latin typeface="メイリオ" pitchFamily="50" charset="-128"/>
                <a:ea typeface="メイリオ" pitchFamily="50" charset="-128"/>
                <a:cs typeface="Meiryo UI" pitchFamily="50" charset="-128"/>
              </a:rPr>
              <a:t>内容　：</a:t>
            </a:r>
            <a:r>
              <a:rPr kumimoji="0" lang="ja-JP" altLang="en-US" sz="1600" dirty="0">
                <a:solidFill>
                  <a:prstClr val="black"/>
                </a:solidFill>
                <a:latin typeface="メイリオ" pitchFamily="50" charset="-128"/>
                <a:ea typeface="メイリオ" pitchFamily="50" charset="-128"/>
                <a:cs typeface="Meiryo UI" pitchFamily="50" charset="-128"/>
              </a:rPr>
              <a:t>オープンデータに関する取組</a:t>
            </a:r>
            <a:r>
              <a:rPr kumimoji="0" lang="ja-JP" altLang="en-US" sz="1600" dirty="0" smtClean="0">
                <a:solidFill>
                  <a:prstClr val="black"/>
                </a:solidFill>
                <a:latin typeface="メイリオ" pitchFamily="50" charset="-128"/>
                <a:ea typeface="メイリオ" pitchFamily="50" charset="-128"/>
                <a:cs typeface="Meiryo UI" pitchFamily="50" charset="-128"/>
              </a:rPr>
              <a:t>や課題に関するアンケート</a:t>
            </a:r>
            <a:r>
              <a:rPr kumimoji="0" lang="ja-JP" altLang="en-US" sz="1600" dirty="0">
                <a:solidFill>
                  <a:prstClr val="black"/>
                </a:solidFill>
                <a:latin typeface="メイリオ" pitchFamily="50" charset="-128"/>
                <a:ea typeface="メイリオ" pitchFamily="50" charset="-128"/>
                <a:cs typeface="Meiryo UI" pitchFamily="50" charset="-128"/>
              </a:rPr>
              <a:t>（</a:t>
            </a:r>
            <a:r>
              <a:rPr kumimoji="0" lang="ja-JP" altLang="en-US" sz="1600" dirty="0" smtClean="0">
                <a:solidFill>
                  <a:prstClr val="black"/>
                </a:solidFill>
                <a:latin typeface="メイリオ" pitchFamily="50" charset="-128"/>
                <a:ea typeface="メイリオ" pitchFamily="50" charset="-128"/>
                <a:cs typeface="Meiryo UI" pitchFamily="50" charset="-128"/>
              </a:rPr>
              <a:t>選択肢及び</a:t>
            </a:r>
            <a:r>
              <a:rPr kumimoji="0" lang="ja-JP" altLang="en-US" sz="1600" dirty="0">
                <a:solidFill>
                  <a:prstClr val="black"/>
                </a:solidFill>
                <a:latin typeface="メイリオ" pitchFamily="50" charset="-128"/>
                <a:ea typeface="メイリオ" pitchFamily="50" charset="-128"/>
                <a:cs typeface="Meiryo UI" pitchFamily="50" charset="-128"/>
              </a:rPr>
              <a:t>自由</a:t>
            </a:r>
            <a:r>
              <a:rPr kumimoji="0" lang="ja-JP" altLang="en-US" sz="1600" dirty="0" smtClean="0">
                <a:solidFill>
                  <a:prstClr val="black"/>
                </a:solidFill>
                <a:latin typeface="メイリオ" pitchFamily="50" charset="-128"/>
                <a:ea typeface="メイリオ" pitchFamily="50" charset="-128"/>
                <a:cs typeface="Meiryo UI" pitchFamily="50" charset="-128"/>
              </a:rPr>
              <a:t>記述から構成）</a:t>
            </a:r>
            <a:endParaRPr kumimoji="0" lang="en-US" altLang="ja-JP" sz="1600" dirty="0">
              <a:solidFill>
                <a:prstClr val="black"/>
              </a:solidFill>
              <a:latin typeface="メイリオ" pitchFamily="50" charset="-128"/>
              <a:ea typeface="メイリオ" pitchFamily="50" charset="-128"/>
              <a:cs typeface="Meiryo UI" pitchFamily="50" charset="-128"/>
            </a:endParaRPr>
          </a:p>
          <a:p>
            <a:pPr marL="334963" lvl="1" indent="122238" latinLnBrk="1"/>
            <a:endParaRPr kumimoji="0" lang="en-US" altLang="ja-JP" sz="1800" dirty="0">
              <a:solidFill>
                <a:prstClr val="black"/>
              </a:solidFill>
              <a:latin typeface="メイリオ" pitchFamily="50" charset="-128"/>
              <a:ea typeface="メイリオ" pitchFamily="50" charset="-128"/>
              <a:cs typeface="Meiryo UI" pitchFamily="50" charset="-128"/>
            </a:endParaRPr>
          </a:p>
          <a:p>
            <a:pPr marL="342900" indent="-342900" latinLnBrk="1">
              <a:buFont typeface="Wingdings" panose="05000000000000000000" pitchFamily="2" charset="2"/>
              <a:buChar char="n"/>
            </a:pPr>
            <a:r>
              <a:rPr kumimoji="0" lang="ja-JP" altLang="en-US" sz="1800" dirty="0" smtClean="0">
                <a:solidFill>
                  <a:prstClr val="black"/>
                </a:solidFill>
                <a:latin typeface="メイリオ" pitchFamily="50" charset="-128"/>
                <a:ea typeface="メイリオ" pitchFamily="50" charset="-128"/>
                <a:cs typeface="Meiryo UI" pitchFamily="50" charset="-128"/>
              </a:rPr>
              <a:t>地方公共団体ヒアリング</a:t>
            </a:r>
            <a:endParaRPr kumimoji="0" lang="en-US" altLang="ja-JP" sz="1800" dirty="0">
              <a:solidFill>
                <a:prstClr val="black"/>
              </a:solidFill>
              <a:latin typeface="メイリオ" pitchFamily="50" charset="-128"/>
              <a:ea typeface="メイリオ" pitchFamily="50" charset="-128"/>
              <a:cs typeface="Meiryo UI" pitchFamily="50" charset="-128"/>
            </a:endParaRPr>
          </a:p>
          <a:p>
            <a:pPr marL="334963" lvl="1" indent="122238" latinLnBrk="1"/>
            <a:r>
              <a:rPr kumimoji="0" lang="ja-JP" altLang="en-US" sz="1800" dirty="0">
                <a:solidFill>
                  <a:prstClr val="black"/>
                </a:solidFill>
                <a:latin typeface="メイリオ" pitchFamily="50" charset="-128"/>
                <a:ea typeface="メイリオ" pitchFamily="50" charset="-128"/>
                <a:cs typeface="Meiryo UI" pitchFamily="50" charset="-128"/>
              </a:rPr>
              <a:t>全国の都道府県及び市区町村</a:t>
            </a:r>
            <a:r>
              <a:rPr kumimoji="0" lang="ja-JP" altLang="en-US" sz="1800" dirty="0" smtClean="0">
                <a:solidFill>
                  <a:prstClr val="black"/>
                </a:solidFill>
                <a:latin typeface="メイリオ" pitchFamily="50" charset="-128"/>
                <a:ea typeface="メイリオ" pitchFamily="50" charset="-128"/>
                <a:cs typeface="Meiryo UI" pitchFamily="50" charset="-128"/>
              </a:rPr>
              <a:t>の</a:t>
            </a:r>
            <a:r>
              <a:rPr kumimoji="0" lang="ja-JP" altLang="en-US" sz="1800" dirty="0">
                <a:solidFill>
                  <a:prstClr val="black"/>
                </a:solidFill>
                <a:latin typeface="メイリオ" pitchFamily="50" charset="-128"/>
                <a:ea typeface="メイリオ" pitchFamily="50" charset="-128"/>
                <a:cs typeface="Meiryo UI" pitchFamily="50" charset="-128"/>
              </a:rPr>
              <a:t>計</a:t>
            </a:r>
            <a:r>
              <a:rPr kumimoji="0" lang="en-US" altLang="ja-JP" sz="1800" dirty="0" smtClean="0">
                <a:solidFill>
                  <a:prstClr val="black"/>
                </a:solidFill>
                <a:latin typeface="メイリオ" pitchFamily="50" charset="-128"/>
                <a:ea typeface="メイリオ" pitchFamily="50" charset="-128"/>
                <a:cs typeface="Meiryo UI" pitchFamily="50" charset="-128"/>
              </a:rPr>
              <a:t>500</a:t>
            </a:r>
            <a:r>
              <a:rPr kumimoji="0" lang="ja-JP" altLang="en-US" sz="1800" dirty="0" smtClean="0">
                <a:solidFill>
                  <a:prstClr val="black"/>
                </a:solidFill>
                <a:latin typeface="メイリオ" pitchFamily="50" charset="-128"/>
                <a:ea typeface="メイリオ" pitchFamily="50" charset="-128"/>
                <a:cs typeface="Meiryo UI" pitchFamily="50" charset="-128"/>
              </a:rPr>
              <a:t>の</a:t>
            </a:r>
            <a:r>
              <a:rPr kumimoji="0" lang="ja-JP" altLang="en-US" sz="1800" dirty="0">
                <a:solidFill>
                  <a:prstClr val="black"/>
                </a:solidFill>
                <a:latin typeface="メイリオ" pitchFamily="50" charset="-128"/>
                <a:ea typeface="メイリオ" pitchFamily="50" charset="-128"/>
                <a:cs typeface="Meiryo UI" pitchFamily="50" charset="-128"/>
              </a:rPr>
              <a:t>地方公共団体</a:t>
            </a:r>
            <a:r>
              <a:rPr kumimoji="0" lang="ja-JP" altLang="en-US" sz="1800" dirty="0" smtClean="0">
                <a:solidFill>
                  <a:prstClr val="black"/>
                </a:solidFill>
                <a:latin typeface="メイリオ" pitchFamily="50" charset="-128"/>
                <a:ea typeface="メイリオ" pitchFamily="50" charset="-128"/>
                <a:cs typeface="Meiryo UI" pitchFamily="50" charset="-128"/>
              </a:rPr>
              <a:t>に個別ヒアリングを実施（うち</a:t>
            </a:r>
            <a:r>
              <a:rPr kumimoji="0" lang="en-US" altLang="ja-JP" sz="1800" dirty="0" smtClean="0">
                <a:solidFill>
                  <a:prstClr val="black"/>
                </a:solidFill>
                <a:latin typeface="メイリオ" pitchFamily="50" charset="-128"/>
                <a:ea typeface="メイリオ" pitchFamily="50" charset="-128"/>
                <a:cs typeface="Meiryo UI" pitchFamily="50" charset="-128"/>
              </a:rPr>
              <a:t>32</a:t>
            </a:r>
            <a:r>
              <a:rPr kumimoji="0" lang="ja-JP" altLang="en-US" sz="1800" dirty="0" smtClean="0">
                <a:solidFill>
                  <a:prstClr val="black"/>
                </a:solidFill>
                <a:latin typeface="メイリオ" pitchFamily="50" charset="-128"/>
                <a:ea typeface="メイリオ" pitchFamily="50" charset="-128"/>
                <a:cs typeface="Meiryo UI" pitchFamily="50" charset="-128"/>
              </a:rPr>
              <a:t>団体については職員による個別訪問）</a:t>
            </a:r>
            <a:endParaRPr kumimoji="0" lang="en-US" altLang="ja-JP" sz="1800" dirty="0">
              <a:solidFill>
                <a:prstClr val="black"/>
              </a:solidFill>
              <a:latin typeface="メイリオ" pitchFamily="50" charset="-128"/>
              <a:ea typeface="メイリオ" pitchFamily="50" charset="-128"/>
              <a:cs typeface="Meiryo UI" pitchFamily="50" charset="-128"/>
            </a:endParaRPr>
          </a:p>
          <a:p>
            <a:pPr marL="711200" lvl="2" latinLnBrk="1"/>
            <a:r>
              <a:rPr kumimoji="0" lang="ja-JP" altLang="en-US" sz="1050" dirty="0" smtClean="0">
                <a:solidFill>
                  <a:prstClr val="black"/>
                </a:solidFill>
                <a:latin typeface="メイリオ" pitchFamily="50" charset="-128"/>
                <a:ea typeface="メイリオ" pitchFamily="50" charset="-128"/>
                <a:cs typeface="Meiryo UI" pitchFamily="50" charset="-128"/>
              </a:rPr>
              <a:t>　</a:t>
            </a:r>
            <a:endParaRPr kumimoji="0" lang="en-US" altLang="ja-JP" sz="1050" dirty="0" smtClean="0">
              <a:solidFill>
                <a:prstClr val="black"/>
              </a:solidFill>
              <a:latin typeface="メイリオ" pitchFamily="50" charset="-128"/>
              <a:ea typeface="メイリオ" pitchFamily="50" charset="-128"/>
              <a:cs typeface="Meiryo UI" pitchFamily="50" charset="-128"/>
            </a:endParaRPr>
          </a:p>
          <a:p>
            <a:pPr marL="536575" lvl="2" latinLnBrk="1"/>
            <a:r>
              <a:rPr kumimoji="0" lang="ja-JP" altLang="en-US" sz="1600" dirty="0" smtClean="0">
                <a:solidFill>
                  <a:prstClr val="black"/>
                </a:solidFill>
                <a:latin typeface="メイリオ" pitchFamily="50" charset="-128"/>
                <a:ea typeface="メイリオ" pitchFamily="50" charset="-128"/>
                <a:cs typeface="Meiryo UI" pitchFamily="50" charset="-128"/>
              </a:rPr>
              <a:t>期間　　　　：</a:t>
            </a:r>
            <a:r>
              <a:rPr kumimoji="0" lang="en-US" altLang="ja-JP" sz="1600" dirty="0">
                <a:solidFill>
                  <a:prstClr val="black"/>
                </a:solidFill>
                <a:latin typeface="メイリオ" pitchFamily="50" charset="-128"/>
                <a:ea typeface="メイリオ" pitchFamily="50" charset="-128"/>
                <a:cs typeface="Meiryo UI" pitchFamily="50" charset="-128"/>
              </a:rPr>
              <a:t>2014</a:t>
            </a:r>
            <a:r>
              <a:rPr kumimoji="0" lang="ja-JP" altLang="en-US" sz="1600" dirty="0">
                <a:solidFill>
                  <a:prstClr val="black"/>
                </a:solidFill>
                <a:latin typeface="メイリオ" pitchFamily="50" charset="-128"/>
                <a:ea typeface="メイリオ" pitchFamily="50" charset="-128"/>
                <a:cs typeface="Meiryo UI" pitchFamily="50" charset="-128"/>
              </a:rPr>
              <a:t>年</a:t>
            </a:r>
            <a:r>
              <a:rPr kumimoji="0" lang="en-US" altLang="ja-JP" sz="1600" dirty="0">
                <a:solidFill>
                  <a:prstClr val="black"/>
                </a:solidFill>
                <a:latin typeface="メイリオ" pitchFamily="50" charset="-128"/>
                <a:ea typeface="メイリオ" pitchFamily="50" charset="-128"/>
                <a:cs typeface="Meiryo UI" pitchFamily="50" charset="-128"/>
              </a:rPr>
              <a:t>11</a:t>
            </a:r>
            <a:r>
              <a:rPr kumimoji="0" lang="ja-JP" altLang="en-US" sz="1600" dirty="0">
                <a:solidFill>
                  <a:prstClr val="black"/>
                </a:solidFill>
                <a:latin typeface="メイリオ" pitchFamily="50" charset="-128"/>
                <a:ea typeface="メイリオ" pitchFamily="50" charset="-128"/>
                <a:cs typeface="Meiryo UI" pitchFamily="50" charset="-128"/>
              </a:rPr>
              <a:t>月</a:t>
            </a:r>
            <a:r>
              <a:rPr kumimoji="0" lang="en-US" altLang="ja-JP" sz="1600" dirty="0">
                <a:solidFill>
                  <a:prstClr val="black"/>
                </a:solidFill>
                <a:latin typeface="メイリオ" pitchFamily="50" charset="-128"/>
                <a:ea typeface="メイリオ" pitchFamily="50" charset="-128"/>
                <a:cs typeface="Meiryo UI" pitchFamily="50" charset="-128"/>
              </a:rPr>
              <a:t>10</a:t>
            </a:r>
            <a:r>
              <a:rPr kumimoji="0" lang="ja-JP" altLang="en-US" sz="1600" dirty="0">
                <a:solidFill>
                  <a:prstClr val="black"/>
                </a:solidFill>
                <a:latin typeface="メイリオ" pitchFamily="50" charset="-128"/>
                <a:ea typeface="メイリオ" pitchFamily="50" charset="-128"/>
                <a:cs typeface="Meiryo UI" pitchFamily="50" charset="-128"/>
              </a:rPr>
              <a:t>日～</a:t>
            </a:r>
            <a:r>
              <a:rPr kumimoji="0" lang="en-US" altLang="ja-JP" sz="1600" dirty="0">
                <a:solidFill>
                  <a:prstClr val="black"/>
                </a:solidFill>
                <a:latin typeface="メイリオ" pitchFamily="50" charset="-128"/>
                <a:ea typeface="メイリオ" pitchFamily="50" charset="-128"/>
                <a:cs typeface="Meiryo UI" pitchFamily="50" charset="-128"/>
              </a:rPr>
              <a:t>2014</a:t>
            </a:r>
            <a:r>
              <a:rPr kumimoji="0" lang="ja-JP" altLang="en-US" sz="1600" dirty="0">
                <a:solidFill>
                  <a:prstClr val="black"/>
                </a:solidFill>
                <a:latin typeface="メイリオ" pitchFamily="50" charset="-128"/>
                <a:ea typeface="メイリオ" pitchFamily="50" charset="-128"/>
                <a:cs typeface="Meiryo UI" pitchFamily="50" charset="-128"/>
              </a:rPr>
              <a:t>年</a:t>
            </a:r>
            <a:r>
              <a:rPr kumimoji="0" lang="en-US" altLang="ja-JP" sz="1600" dirty="0" smtClean="0">
                <a:solidFill>
                  <a:prstClr val="black"/>
                </a:solidFill>
                <a:latin typeface="メイリオ" pitchFamily="50" charset="-128"/>
                <a:ea typeface="メイリオ" pitchFamily="50" charset="-128"/>
                <a:cs typeface="Meiryo UI" pitchFamily="50" charset="-128"/>
              </a:rPr>
              <a:t>12</a:t>
            </a:r>
            <a:r>
              <a:rPr kumimoji="0" lang="ja-JP" altLang="en-US" sz="1600" dirty="0" smtClean="0">
                <a:solidFill>
                  <a:prstClr val="black"/>
                </a:solidFill>
                <a:latin typeface="メイリオ" pitchFamily="50" charset="-128"/>
                <a:ea typeface="メイリオ" pitchFamily="50" charset="-128"/>
                <a:cs typeface="Meiryo UI" pitchFamily="50" charset="-128"/>
              </a:rPr>
              <a:t>月</a:t>
            </a:r>
            <a:r>
              <a:rPr kumimoji="0" lang="en-US" altLang="ja-JP" sz="1600" dirty="0">
                <a:solidFill>
                  <a:prstClr val="black"/>
                </a:solidFill>
                <a:latin typeface="メイリオ" pitchFamily="50" charset="-128"/>
                <a:ea typeface="メイリオ" pitchFamily="50" charset="-128"/>
                <a:cs typeface="Meiryo UI" pitchFamily="50" charset="-128"/>
              </a:rPr>
              <a:t>19</a:t>
            </a:r>
            <a:r>
              <a:rPr kumimoji="0" lang="ja-JP" altLang="en-US" sz="1600" dirty="0" smtClean="0">
                <a:solidFill>
                  <a:prstClr val="black"/>
                </a:solidFill>
                <a:latin typeface="メイリオ" pitchFamily="50" charset="-128"/>
                <a:ea typeface="メイリオ" pitchFamily="50" charset="-128"/>
                <a:cs typeface="Meiryo UI" pitchFamily="50" charset="-128"/>
              </a:rPr>
              <a:t>日</a:t>
            </a:r>
            <a:endParaRPr kumimoji="0" lang="en-US" altLang="ja-JP" sz="1600" dirty="0" smtClean="0">
              <a:solidFill>
                <a:prstClr val="black"/>
              </a:solidFill>
              <a:latin typeface="メイリオ" pitchFamily="50" charset="-128"/>
              <a:ea typeface="メイリオ" pitchFamily="50" charset="-128"/>
              <a:cs typeface="Meiryo UI" pitchFamily="50" charset="-128"/>
            </a:endParaRPr>
          </a:p>
          <a:p>
            <a:pPr marL="536575" lvl="2" latinLnBrk="1"/>
            <a:r>
              <a:rPr kumimoji="0" lang="ja-JP" altLang="en-US" sz="1600" dirty="0" smtClean="0">
                <a:solidFill>
                  <a:prstClr val="black"/>
                </a:solidFill>
                <a:latin typeface="メイリオ" pitchFamily="50" charset="-128"/>
                <a:ea typeface="メイリオ" pitchFamily="50" charset="-128"/>
                <a:cs typeface="Meiryo UI" pitchFamily="50" charset="-128"/>
              </a:rPr>
              <a:t>ヒアリング先</a:t>
            </a:r>
            <a:r>
              <a:rPr kumimoji="0" lang="ja-JP" altLang="en-US" sz="1600" dirty="0">
                <a:solidFill>
                  <a:prstClr val="black"/>
                </a:solidFill>
                <a:latin typeface="メイリオ" pitchFamily="50" charset="-128"/>
                <a:ea typeface="メイリオ" pitchFamily="50" charset="-128"/>
                <a:cs typeface="Meiryo UI" pitchFamily="50" charset="-128"/>
              </a:rPr>
              <a:t>：情報システム課、総務課等、各団体の</a:t>
            </a:r>
            <a:r>
              <a:rPr kumimoji="0" lang="ja-JP" altLang="en-US" sz="1600" dirty="0" smtClean="0">
                <a:solidFill>
                  <a:prstClr val="black"/>
                </a:solidFill>
                <a:latin typeface="メイリオ" pitchFamily="50" charset="-128"/>
                <a:ea typeface="メイリオ" pitchFamily="50" charset="-128"/>
                <a:cs typeface="Meiryo UI" pitchFamily="50" charset="-128"/>
              </a:rPr>
              <a:t>情報担当課</a:t>
            </a:r>
            <a:endParaRPr kumimoji="0" lang="en-US" altLang="ja-JP" sz="1600" dirty="0">
              <a:solidFill>
                <a:prstClr val="black"/>
              </a:solidFill>
              <a:latin typeface="メイリオ" pitchFamily="50" charset="-128"/>
              <a:ea typeface="メイリオ" pitchFamily="50" charset="-128"/>
              <a:cs typeface="Meiryo UI" pitchFamily="50" charset="-128"/>
            </a:endParaRPr>
          </a:p>
          <a:p>
            <a:pPr marL="536575" lvl="2" latinLnBrk="1"/>
            <a:r>
              <a:rPr kumimoji="0" lang="ja-JP" altLang="en-US" sz="1600" dirty="0" smtClean="0">
                <a:solidFill>
                  <a:prstClr val="black"/>
                </a:solidFill>
                <a:latin typeface="メイリオ" pitchFamily="50" charset="-128"/>
                <a:ea typeface="メイリオ" pitchFamily="50" charset="-128"/>
                <a:cs typeface="Meiryo UI" pitchFamily="50" charset="-128"/>
              </a:rPr>
              <a:t>内容　　　　：オープンデータ</a:t>
            </a:r>
            <a:r>
              <a:rPr kumimoji="0" lang="ja-JP" altLang="en-US" sz="1600" dirty="0">
                <a:solidFill>
                  <a:prstClr val="black"/>
                </a:solidFill>
                <a:latin typeface="メイリオ" pitchFamily="50" charset="-128"/>
                <a:ea typeface="メイリオ" pitchFamily="50" charset="-128"/>
                <a:cs typeface="Meiryo UI" pitchFamily="50" charset="-128"/>
              </a:rPr>
              <a:t>の</a:t>
            </a:r>
            <a:r>
              <a:rPr kumimoji="0" lang="ja-JP" altLang="en-US" sz="1600" dirty="0" smtClean="0">
                <a:solidFill>
                  <a:prstClr val="black"/>
                </a:solidFill>
                <a:latin typeface="メイリオ" pitchFamily="50" charset="-128"/>
                <a:ea typeface="メイリオ" pitchFamily="50" charset="-128"/>
                <a:cs typeface="Meiryo UI" pitchFamily="50" charset="-128"/>
              </a:rPr>
              <a:t>取組に関する課題や要望等</a:t>
            </a:r>
            <a:r>
              <a:rPr kumimoji="0" lang="ja-JP" altLang="en-US" sz="1600" dirty="0">
                <a:solidFill>
                  <a:prstClr val="black"/>
                </a:solidFill>
                <a:latin typeface="メイリオ" pitchFamily="50" charset="-128"/>
                <a:ea typeface="メイリオ" pitchFamily="50" charset="-128"/>
                <a:cs typeface="Meiryo UI" pitchFamily="50" charset="-128"/>
              </a:rPr>
              <a:t>のヒアリング、意見</a:t>
            </a:r>
            <a:r>
              <a:rPr kumimoji="0" lang="ja-JP" altLang="en-US" sz="1600" dirty="0" smtClean="0">
                <a:solidFill>
                  <a:prstClr val="black"/>
                </a:solidFill>
                <a:latin typeface="メイリオ" pitchFamily="50" charset="-128"/>
                <a:ea typeface="メイリオ" pitchFamily="50" charset="-128"/>
                <a:cs typeface="Meiryo UI" pitchFamily="50" charset="-128"/>
              </a:rPr>
              <a:t>交換</a:t>
            </a:r>
            <a:endParaRPr kumimoji="0" lang="en-US" altLang="ja-JP" sz="1600" dirty="0">
              <a:solidFill>
                <a:prstClr val="black"/>
              </a:solidFill>
              <a:latin typeface="メイリオ" pitchFamily="50" charset="-128"/>
              <a:ea typeface="メイリオ" pitchFamily="50" charset="-128"/>
              <a:cs typeface="Meiryo UI" pitchFamily="50" charset="-128"/>
            </a:endParaRPr>
          </a:p>
          <a:p>
            <a:pPr marL="285750" indent="-285750" latinLnBrk="1">
              <a:buFont typeface="Wingdings" panose="05000000000000000000" pitchFamily="2" charset="2"/>
              <a:buChar char="n"/>
            </a:pPr>
            <a:endParaRPr kumimoji="0" lang="en-US" altLang="ja-JP" sz="1800" dirty="0">
              <a:solidFill>
                <a:prstClr val="black"/>
              </a:solidFill>
              <a:latin typeface="メイリオ" pitchFamily="50" charset="-128"/>
              <a:ea typeface="メイリオ" pitchFamily="50" charset="-128"/>
              <a:cs typeface="Meiryo UI" pitchFamily="50" charset="-128"/>
            </a:endParaRPr>
          </a:p>
          <a:p>
            <a:pPr marL="285750" indent="-285750" latinLnBrk="1">
              <a:buFont typeface="Wingdings" panose="05000000000000000000" pitchFamily="2" charset="2"/>
              <a:buChar char="n"/>
            </a:pPr>
            <a:r>
              <a:rPr kumimoji="0" lang="ja-JP" altLang="en-US" sz="1800" dirty="0" smtClean="0">
                <a:solidFill>
                  <a:prstClr val="black"/>
                </a:solidFill>
                <a:latin typeface="メイリオ" pitchFamily="50" charset="-128"/>
                <a:ea typeface="メイリオ" pitchFamily="50" charset="-128"/>
                <a:cs typeface="Meiryo UI" pitchFamily="50" charset="-128"/>
              </a:rPr>
              <a:t>住民アンケート</a:t>
            </a:r>
            <a:endParaRPr kumimoji="0" lang="en-US" altLang="ja-JP" sz="1800" dirty="0" smtClean="0">
              <a:solidFill>
                <a:prstClr val="black"/>
              </a:solidFill>
              <a:latin typeface="メイリオ" pitchFamily="50" charset="-128"/>
              <a:ea typeface="メイリオ" pitchFamily="50" charset="-128"/>
              <a:cs typeface="Meiryo UI" pitchFamily="50" charset="-128"/>
            </a:endParaRPr>
          </a:p>
          <a:p>
            <a:pPr marL="334963" lvl="1" indent="122238" latinLnBrk="1"/>
            <a:r>
              <a:rPr kumimoji="0" lang="ja-JP" altLang="en-US" sz="1800" dirty="0" smtClean="0">
                <a:solidFill>
                  <a:prstClr val="black"/>
                </a:solidFill>
                <a:latin typeface="メイリオ" pitchFamily="50" charset="-128"/>
                <a:ea typeface="メイリオ" pitchFamily="50" charset="-128"/>
                <a:cs typeface="Meiryo UI" pitchFamily="50" charset="-128"/>
              </a:rPr>
              <a:t>全国の住民にインターネット上でアンケート実施（性別、世代ごとの回答者が均等になるように抽出した</a:t>
            </a:r>
            <a:r>
              <a:rPr kumimoji="0" lang="en-US" altLang="ja-JP" sz="1800" dirty="0" smtClean="0">
                <a:solidFill>
                  <a:prstClr val="black"/>
                </a:solidFill>
                <a:latin typeface="メイリオ" pitchFamily="50" charset="-128"/>
                <a:ea typeface="メイリオ" pitchFamily="50" charset="-128"/>
                <a:cs typeface="Meiryo UI" pitchFamily="50" charset="-128"/>
              </a:rPr>
              <a:t>1034</a:t>
            </a:r>
            <a:r>
              <a:rPr kumimoji="0" lang="ja-JP" altLang="en-US" sz="1800" dirty="0" smtClean="0">
                <a:solidFill>
                  <a:prstClr val="black"/>
                </a:solidFill>
                <a:latin typeface="メイリオ" pitchFamily="50" charset="-128"/>
                <a:ea typeface="メイリオ" pitchFamily="50" charset="-128"/>
                <a:cs typeface="Meiryo UI" pitchFamily="50" charset="-128"/>
              </a:rPr>
              <a:t>人から回答）</a:t>
            </a:r>
            <a:endParaRPr kumimoji="0" lang="en-US" altLang="ja-JP" sz="1800" dirty="0" smtClean="0">
              <a:solidFill>
                <a:prstClr val="black"/>
              </a:solidFill>
              <a:latin typeface="メイリオ" pitchFamily="50" charset="-128"/>
              <a:ea typeface="メイリオ" pitchFamily="50" charset="-128"/>
              <a:cs typeface="Meiryo UI" pitchFamily="50" charset="-128"/>
            </a:endParaRPr>
          </a:p>
          <a:p>
            <a:pPr marL="711200" lvl="2" latinLnBrk="1"/>
            <a:r>
              <a:rPr kumimoji="0" lang="ja-JP" altLang="en-US" sz="1050" dirty="0" smtClean="0">
                <a:solidFill>
                  <a:prstClr val="black"/>
                </a:solidFill>
                <a:latin typeface="メイリオ" pitchFamily="50" charset="-128"/>
                <a:ea typeface="メイリオ" pitchFamily="50" charset="-128"/>
                <a:cs typeface="Meiryo UI" pitchFamily="50" charset="-128"/>
              </a:rPr>
              <a:t>　</a:t>
            </a:r>
            <a:endParaRPr kumimoji="0" lang="en-US" altLang="ja-JP" sz="1050" dirty="0" smtClean="0">
              <a:solidFill>
                <a:prstClr val="black"/>
              </a:solidFill>
              <a:latin typeface="メイリオ" pitchFamily="50" charset="-128"/>
              <a:ea typeface="メイリオ" pitchFamily="50" charset="-128"/>
              <a:cs typeface="Meiryo UI" pitchFamily="50" charset="-128"/>
            </a:endParaRPr>
          </a:p>
          <a:p>
            <a:pPr marL="536575" lvl="2" latinLnBrk="1"/>
            <a:r>
              <a:rPr kumimoji="0" lang="ja-JP" altLang="en-US" sz="1600" dirty="0" smtClean="0">
                <a:solidFill>
                  <a:prstClr val="black"/>
                </a:solidFill>
                <a:latin typeface="メイリオ" pitchFamily="50" charset="-128"/>
                <a:ea typeface="メイリオ" pitchFamily="50" charset="-128"/>
                <a:cs typeface="Meiryo UI" pitchFamily="50" charset="-128"/>
              </a:rPr>
              <a:t>期間：</a:t>
            </a:r>
            <a:r>
              <a:rPr kumimoji="0" lang="en-US" altLang="ja-JP" sz="1600" dirty="0" smtClean="0">
                <a:solidFill>
                  <a:prstClr val="black"/>
                </a:solidFill>
                <a:latin typeface="メイリオ" pitchFamily="50" charset="-128"/>
                <a:ea typeface="メイリオ" pitchFamily="50" charset="-128"/>
                <a:cs typeface="Meiryo UI" pitchFamily="50" charset="-128"/>
              </a:rPr>
              <a:t>2014</a:t>
            </a:r>
            <a:r>
              <a:rPr kumimoji="0" lang="ja-JP" altLang="en-US" sz="1600" dirty="0" smtClean="0">
                <a:solidFill>
                  <a:prstClr val="black"/>
                </a:solidFill>
                <a:latin typeface="メイリオ" pitchFamily="50" charset="-128"/>
                <a:ea typeface="メイリオ" pitchFamily="50" charset="-128"/>
                <a:cs typeface="Meiryo UI" pitchFamily="50" charset="-128"/>
              </a:rPr>
              <a:t>年</a:t>
            </a:r>
            <a:r>
              <a:rPr kumimoji="0" lang="en-US" altLang="ja-JP" sz="1600" dirty="0" smtClean="0">
                <a:solidFill>
                  <a:prstClr val="black"/>
                </a:solidFill>
                <a:latin typeface="メイリオ" pitchFamily="50" charset="-128"/>
                <a:ea typeface="メイリオ" pitchFamily="50" charset="-128"/>
                <a:cs typeface="Meiryo UI" pitchFamily="50" charset="-128"/>
              </a:rPr>
              <a:t>11</a:t>
            </a:r>
            <a:r>
              <a:rPr kumimoji="0" lang="ja-JP" altLang="en-US" sz="1600" dirty="0">
                <a:solidFill>
                  <a:prstClr val="black"/>
                </a:solidFill>
                <a:latin typeface="メイリオ" pitchFamily="50" charset="-128"/>
                <a:ea typeface="メイリオ" pitchFamily="50" charset="-128"/>
                <a:cs typeface="Meiryo UI" pitchFamily="50" charset="-128"/>
              </a:rPr>
              <a:t>月</a:t>
            </a:r>
            <a:r>
              <a:rPr kumimoji="0" lang="en-US" altLang="ja-JP" sz="1600" dirty="0" smtClean="0">
                <a:solidFill>
                  <a:prstClr val="black"/>
                </a:solidFill>
                <a:latin typeface="メイリオ" pitchFamily="50" charset="-128"/>
                <a:ea typeface="メイリオ" pitchFamily="50" charset="-128"/>
                <a:cs typeface="Meiryo UI" pitchFamily="50" charset="-128"/>
              </a:rPr>
              <a:t>28</a:t>
            </a:r>
            <a:r>
              <a:rPr kumimoji="0" lang="ja-JP" altLang="en-US" sz="1600" dirty="0" smtClean="0">
                <a:solidFill>
                  <a:prstClr val="black"/>
                </a:solidFill>
                <a:latin typeface="メイリオ" pitchFamily="50" charset="-128"/>
                <a:ea typeface="メイリオ" pitchFamily="50" charset="-128"/>
                <a:cs typeface="Meiryo UI" pitchFamily="50" charset="-128"/>
              </a:rPr>
              <a:t>日～</a:t>
            </a:r>
            <a:r>
              <a:rPr kumimoji="0" lang="en-US" altLang="ja-JP" sz="1600" dirty="0" smtClean="0">
                <a:solidFill>
                  <a:prstClr val="black"/>
                </a:solidFill>
                <a:latin typeface="メイリオ" pitchFamily="50" charset="-128"/>
                <a:ea typeface="メイリオ" pitchFamily="50" charset="-128"/>
                <a:cs typeface="Meiryo UI" pitchFamily="50" charset="-128"/>
              </a:rPr>
              <a:t>2014</a:t>
            </a:r>
            <a:r>
              <a:rPr kumimoji="0" lang="ja-JP" altLang="en-US" sz="1600" dirty="0" smtClean="0">
                <a:solidFill>
                  <a:prstClr val="black"/>
                </a:solidFill>
                <a:latin typeface="メイリオ" pitchFamily="50" charset="-128"/>
                <a:ea typeface="メイリオ" pitchFamily="50" charset="-128"/>
                <a:cs typeface="Meiryo UI" pitchFamily="50" charset="-128"/>
              </a:rPr>
              <a:t>年</a:t>
            </a:r>
            <a:r>
              <a:rPr kumimoji="0" lang="en-US" altLang="ja-JP" sz="1600" dirty="0" smtClean="0">
                <a:solidFill>
                  <a:prstClr val="black"/>
                </a:solidFill>
                <a:latin typeface="メイリオ" pitchFamily="50" charset="-128"/>
                <a:ea typeface="メイリオ" pitchFamily="50" charset="-128"/>
                <a:cs typeface="Meiryo UI" pitchFamily="50" charset="-128"/>
              </a:rPr>
              <a:t>12</a:t>
            </a:r>
            <a:r>
              <a:rPr kumimoji="0" lang="ja-JP" altLang="en-US" sz="1600" dirty="0" smtClean="0">
                <a:solidFill>
                  <a:prstClr val="black"/>
                </a:solidFill>
                <a:latin typeface="メイリオ" pitchFamily="50" charset="-128"/>
                <a:ea typeface="メイリオ" pitchFamily="50" charset="-128"/>
                <a:cs typeface="Meiryo UI" pitchFamily="50" charset="-128"/>
              </a:rPr>
              <a:t>月</a:t>
            </a:r>
            <a:r>
              <a:rPr kumimoji="0" lang="en-US" altLang="ja-JP" sz="1600" dirty="0" smtClean="0">
                <a:solidFill>
                  <a:prstClr val="black"/>
                </a:solidFill>
                <a:latin typeface="メイリオ" pitchFamily="50" charset="-128"/>
                <a:ea typeface="メイリオ" pitchFamily="50" charset="-128"/>
                <a:cs typeface="Meiryo UI" pitchFamily="50" charset="-128"/>
              </a:rPr>
              <a:t>2</a:t>
            </a:r>
            <a:r>
              <a:rPr kumimoji="0" lang="ja-JP" altLang="en-US" sz="1600" dirty="0" smtClean="0">
                <a:solidFill>
                  <a:prstClr val="black"/>
                </a:solidFill>
                <a:latin typeface="メイリオ" pitchFamily="50" charset="-128"/>
                <a:ea typeface="メイリオ" pitchFamily="50" charset="-128"/>
                <a:cs typeface="Meiryo UI" pitchFamily="50" charset="-128"/>
              </a:rPr>
              <a:t>日</a:t>
            </a:r>
            <a:endParaRPr kumimoji="0" lang="en-US" altLang="ja-JP" sz="1600" dirty="0" smtClean="0">
              <a:solidFill>
                <a:prstClr val="black"/>
              </a:solidFill>
              <a:latin typeface="メイリオ" pitchFamily="50" charset="-128"/>
              <a:ea typeface="メイリオ" pitchFamily="50" charset="-128"/>
              <a:cs typeface="Meiryo UI" pitchFamily="50" charset="-128"/>
            </a:endParaRPr>
          </a:p>
          <a:p>
            <a:pPr marL="536575" lvl="2" latinLnBrk="1"/>
            <a:r>
              <a:rPr kumimoji="0" lang="ja-JP" altLang="en-US" sz="1600" dirty="0" smtClean="0">
                <a:solidFill>
                  <a:prstClr val="black"/>
                </a:solidFill>
                <a:latin typeface="メイリオ" pitchFamily="50" charset="-128"/>
                <a:ea typeface="メイリオ" pitchFamily="50" charset="-128"/>
                <a:cs typeface="Meiryo UI" pitchFamily="50" charset="-128"/>
              </a:rPr>
              <a:t>内容：オープンデータに関する意識調査（選択肢及び自由記述から構成）</a:t>
            </a:r>
            <a:endParaRPr kumimoji="0" lang="en-US" altLang="ja-JP" sz="1600" dirty="0" smtClean="0">
              <a:solidFill>
                <a:prstClr val="black"/>
              </a:solidFill>
              <a:latin typeface="メイリオ" pitchFamily="50" charset="-128"/>
              <a:ea typeface="メイリオ" pitchFamily="50" charset="-128"/>
              <a:cs typeface="Meiryo UI" pitchFamily="50" charset="-128"/>
            </a:endParaRPr>
          </a:p>
        </p:txBody>
      </p:sp>
    </p:spTree>
    <p:extLst>
      <p:ext uri="{BB962C8B-B14F-4D97-AF65-F5344CB8AC3E}">
        <p14:creationId xmlns:p14="http://schemas.microsoft.com/office/powerpoint/2010/main" val="570293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smtClean="0"/>
              <a:t>総括１　オープンデータの認知度、取組状況、効果</a:t>
            </a:r>
            <a:endParaRPr kumimoji="1" lang="ja-JP" altLang="en-US" sz="2400" dirty="0"/>
          </a:p>
        </p:txBody>
      </p:sp>
      <p:sp>
        <p:nvSpPr>
          <p:cNvPr id="3" name="コンテンツ プレースホルダー 2"/>
          <p:cNvSpPr>
            <a:spLocks noGrp="1"/>
          </p:cNvSpPr>
          <p:nvPr>
            <p:ph idx="1"/>
          </p:nvPr>
        </p:nvSpPr>
        <p:spPr/>
        <p:txBody>
          <a:bodyPr/>
          <a:lstStyle/>
          <a:p>
            <a:r>
              <a:rPr lang="ja-JP" altLang="en-US" sz="1600" dirty="0">
                <a:solidFill>
                  <a:schemeClr val="bg2"/>
                </a:solidFill>
              </a:rPr>
              <a:t>地方自治体におけるオープンデータの</a:t>
            </a:r>
            <a:r>
              <a:rPr lang="ja-JP" altLang="en-US" sz="1600" dirty="0" smtClean="0">
                <a:solidFill>
                  <a:schemeClr val="bg2"/>
                </a:solidFill>
              </a:rPr>
              <a:t>認知度</a:t>
            </a:r>
            <a:r>
              <a:rPr lang="ja-JP" altLang="en-US" sz="1600" dirty="0">
                <a:solidFill>
                  <a:schemeClr val="bg2"/>
                </a:solidFill>
              </a:rPr>
              <a:t>及</a:t>
            </a:r>
            <a:r>
              <a:rPr lang="ja-JP" altLang="en-US" sz="1600" dirty="0" smtClean="0">
                <a:solidFill>
                  <a:schemeClr val="bg2"/>
                </a:solidFill>
              </a:rPr>
              <a:t>び取組状況（地方公共団体アンケート結果より）</a:t>
            </a:r>
            <a:endParaRPr lang="en-US" altLang="ja-JP" sz="1600" dirty="0">
              <a:solidFill>
                <a:schemeClr val="bg2"/>
              </a:solidFill>
            </a:endParaRPr>
          </a:p>
          <a:p>
            <a:pPr lvl="1"/>
            <a:r>
              <a:rPr lang="ja-JP" altLang="en-US" sz="1200" dirty="0">
                <a:solidFill>
                  <a:schemeClr val="bg2"/>
                </a:solidFill>
              </a:rPr>
              <a:t>オープンデータについてよく知って</a:t>
            </a:r>
            <a:r>
              <a:rPr lang="ja-JP" altLang="en-US" sz="1200" dirty="0" smtClean="0">
                <a:solidFill>
                  <a:schemeClr val="bg2"/>
                </a:solidFill>
              </a:rPr>
              <a:t>いると回答したのは</a:t>
            </a:r>
            <a:r>
              <a:rPr lang="en-US" altLang="ja-JP" sz="1200" dirty="0">
                <a:solidFill>
                  <a:schemeClr val="bg2"/>
                </a:solidFill>
              </a:rPr>
              <a:t/>
            </a:r>
            <a:br>
              <a:rPr lang="en-US" altLang="ja-JP" sz="1200" dirty="0">
                <a:solidFill>
                  <a:schemeClr val="bg2"/>
                </a:solidFill>
              </a:rPr>
            </a:br>
            <a:r>
              <a:rPr lang="en-US" altLang="ja-JP" sz="1200" dirty="0" smtClean="0">
                <a:solidFill>
                  <a:schemeClr val="bg2"/>
                </a:solidFill>
              </a:rPr>
              <a:t>235</a:t>
            </a:r>
            <a:r>
              <a:rPr lang="ja-JP" altLang="en-US" sz="1200" dirty="0">
                <a:solidFill>
                  <a:schemeClr val="bg2"/>
                </a:solidFill>
              </a:rPr>
              <a:t>団体（全体の</a:t>
            </a:r>
            <a:r>
              <a:rPr lang="en-US" altLang="ja-JP" sz="1200" dirty="0">
                <a:solidFill>
                  <a:schemeClr val="bg2"/>
                </a:solidFill>
              </a:rPr>
              <a:t>13.5</a:t>
            </a:r>
            <a:r>
              <a:rPr lang="en-US" altLang="ja-JP" sz="1200" dirty="0" smtClean="0">
                <a:solidFill>
                  <a:schemeClr val="bg2"/>
                </a:solidFill>
              </a:rPr>
              <a:t>%</a:t>
            </a:r>
            <a:r>
              <a:rPr lang="ja-JP" altLang="en-US" sz="1200" dirty="0" smtClean="0">
                <a:solidFill>
                  <a:schemeClr val="bg2"/>
                </a:solidFill>
              </a:rPr>
              <a:t>（注</a:t>
            </a:r>
            <a:r>
              <a:rPr lang="en-US" altLang="ja-JP" sz="1200" dirty="0" smtClean="0">
                <a:solidFill>
                  <a:schemeClr val="bg2"/>
                </a:solidFill>
              </a:rPr>
              <a:t>1</a:t>
            </a:r>
            <a:r>
              <a:rPr lang="ja-JP" altLang="en-US" sz="1200" dirty="0" smtClean="0">
                <a:solidFill>
                  <a:schemeClr val="bg2"/>
                </a:solidFill>
              </a:rPr>
              <a:t>））</a:t>
            </a:r>
            <a:endParaRPr lang="en-US" altLang="ja-JP" sz="1200" dirty="0">
              <a:solidFill>
                <a:schemeClr val="bg2"/>
              </a:solidFill>
            </a:endParaRPr>
          </a:p>
          <a:p>
            <a:pPr lvl="1"/>
            <a:r>
              <a:rPr lang="ja-JP" altLang="en-US" sz="1200" dirty="0" smtClean="0">
                <a:solidFill>
                  <a:schemeClr val="bg2"/>
                </a:solidFill>
              </a:rPr>
              <a:t>オープンデータに取組済み</a:t>
            </a:r>
            <a:r>
              <a:rPr lang="ja-JP" altLang="en-US" sz="1200" dirty="0">
                <a:solidFill>
                  <a:schemeClr val="bg2"/>
                </a:solidFill>
              </a:rPr>
              <a:t>（</a:t>
            </a:r>
            <a:r>
              <a:rPr lang="ja-JP" altLang="en-US" sz="1200" dirty="0" smtClean="0">
                <a:solidFill>
                  <a:schemeClr val="bg2"/>
                </a:solidFill>
              </a:rPr>
              <a:t>注</a:t>
            </a:r>
            <a:r>
              <a:rPr lang="en-US" altLang="ja-JP" sz="1200" dirty="0">
                <a:solidFill>
                  <a:schemeClr val="bg2"/>
                </a:solidFill>
              </a:rPr>
              <a:t>2</a:t>
            </a:r>
            <a:r>
              <a:rPr lang="ja-JP" altLang="en-US" sz="1200" dirty="0" smtClean="0">
                <a:solidFill>
                  <a:schemeClr val="bg2"/>
                </a:solidFill>
              </a:rPr>
              <a:t>）は</a:t>
            </a:r>
            <a:r>
              <a:rPr lang="en-US" altLang="ja-JP" sz="1200" dirty="0" smtClean="0">
                <a:solidFill>
                  <a:schemeClr val="bg2"/>
                </a:solidFill>
              </a:rPr>
              <a:t>89</a:t>
            </a:r>
            <a:r>
              <a:rPr lang="ja-JP" altLang="en-US" sz="1200" dirty="0" smtClean="0">
                <a:solidFill>
                  <a:schemeClr val="bg2"/>
                </a:solidFill>
              </a:rPr>
              <a:t>団体（</a:t>
            </a:r>
            <a:r>
              <a:rPr lang="en-US" altLang="ja-JP" sz="1200" dirty="0">
                <a:solidFill>
                  <a:schemeClr val="bg2"/>
                </a:solidFill>
              </a:rPr>
              <a:t>5</a:t>
            </a:r>
            <a:r>
              <a:rPr lang="en-US" altLang="ja-JP" sz="1200" dirty="0" smtClean="0">
                <a:solidFill>
                  <a:schemeClr val="bg2"/>
                </a:solidFill>
              </a:rPr>
              <a:t>%</a:t>
            </a:r>
            <a:r>
              <a:rPr lang="ja-JP" altLang="en-US" sz="1200" dirty="0" smtClean="0">
                <a:solidFill>
                  <a:schemeClr val="bg2"/>
                </a:solidFill>
              </a:rPr>
              <a:t>）</a:t>
            </a:r>
            <a:endParaRPr lang="en-US" altLang="ja-JP" sz="1200" dirty="0">
              <a:solidFill>
                <a:schemeClr val="bg2"/>
              </a:solidFill>
            </a:endParaRPr>
          </a:p>
          <a:p>
            <a:pPr lvl="1"/>
            <a:r>
              <a:rPr lang="ja-JP" altLang="en-US" sz="1200" dirty="0" smtClean="0">
                <a:solidFill>
                  <a:schemeClr val="bg2"/>
                </a:solidFill>
              </a:rPr>
              <a:t>取組に</a:t>
            </a:r>
            <a:r>
              <a:rPr lang="ja-JP" altLang="en-US" sz="1200" dirty="0">
                <a:solidFill>
                  <a:schemeClr val="bg2"/>
                </a:solidFill>
              </a:rPr>
              <a:t>おける課題としては</a:t>
            </a:r>
            <a:r>
              <a:rPr lang="ja-JP" altLang="en-US" sz="1200" dirty="0" smtClean="0">
                <a:solidFill>
                  <a:schemeClr val="bg2"/>
                </a:solidFill>
              </a:rPr>
              <a:t>、利活用におけるニーズや効果が不明という</a:t>
            </a:r>
            <a:r>
              <a:rPr lang="en-US" altLang="ja-JP" sz="1200" dirty="0">
                <a:solidFill>
                  <a:schemeClr val="bg2"/>
                </a:solidFill>
              </a:rPr>
              <a:t/>
            </a:r>
            <a:br>
              <a:rPr lang="en-US" altLang="ja-JP" sz="1200" dirty="0">
                <a:solidFill>
                  <a:schemeClr val="bg2"/>
                </a:solidFill>
              </a:rPr>
            </a:br>
            <a:r>
              <a:rPr lang="ja-JP" altLang="en-US" sz="1200" dirty="0" smtClean="0">
                <a:solidFill>
                  <a:schemeClr val="bg2"/>
                </a:solidFill>
              </a:rPr>
              <a:t>回答（</a:t>
            </a:r>
            <a:r>
              <a:rPr lang="en-US" altLang="ja-JP" sz="1200" dirty="0" smtClean="0">
                <a:solidFill>
                  <a:schemeClr val="bg2"/>
                </a:solidFill>
              </a:rPr>
              <a:t>231</a:t>
            </a:r>
            <a:r>
              <a:rPr lang="ja-JP" altLang="en-US" sz="1200" dirty="0" smtClean="0">
                <a:solidFill>
                  <a:schemeClr val="bg2"/>
                </a:solidFill>
              </a:rPr>
              <a:t>団体、</a:t>
            </a:r>
            <a:r>
              <a:rPr lang="en-US" altLang="ja-JP" sz="1200" dirty="0" smtClean="0">
                <a:solidFill>
                  <a:schemeClr val="bg2"/>
                </a:solidFill>
              </a:rPr>
              <a:t>22.6%</a:t>
            </a:r>
            <a:r>
              <a:rPr lang="ja-JP" altLang="en-US" sz="1200" dirty="0" smtClean="0">
                <a:solidFill>
                  <a:schemeClr val="bg2"/>
                </a:solidFill>
              </a:rPr>
              <a:t>）が最も</a:t>
            </a:r>
            <a:r>
              <a:rPr lang="ja-JP" altLang="en-US" sz="1200" dirty="0">
                <a:solidFill>
                  <a:schemeClr val="bg2"/>
                </a:solidFill>
              </a:rPr>
              <a:t>多く</a:t>
            </a:r>
            <a:r>
              <a:rPr lang="ja-JP" altLang="en-US" sz="1200" dirty="0" smtClean="0">
                <a:solidFill>
                  <a:schemeClr val="bg2"/>
                </a:solidFill>
              </a:rPr>
              <a:t>、次いで情報不足（</a:t>
            </a:r>
            <a:r>
              <a:rPr lang="en-US" altLang="ja-JP" sz="1200" dirty="0" smtClean="0">
                <a:solidFill>
                  <a:schemeClr val="bg2"/>
                </a:solidFill>
              </a:rPr>
              <a:t>159</a:t>
            </a:r>
            <a:r>
              <a:rPr lang="ja-JP" altLang="en-US" sz="1200" dirty="0" smtClean="0">
                <a:solidFill>
                  <a:schemeClr val="bg2"/>
                </a:solidFill>
              </a:rPr>
              <a:t>団体、</a:t>
            </a:r>
            <a:r>
              <a:rPr lang="en-US" altLang="ja-JP" sz="1200" dirty="0" smtClean="0">
                <a:solidFill>
                  <a:schemeClr val="bg2"/>
                </a:solidFill>
              </a:rPr>
              <a:t/>
            </a:r>
            <a:br>
              <a:rPr lang="en-US" altLang="ja-JP" sz="1200" dirty="0" smtClean="0">
                <a:solidFill>
                  <a:schemeClr val="bg2"/>
                </a:solidFill>
              </a:rPr>
            </a:br>
            <a:r>
              <a:rPr lang="en-US" altLang="ja-JP" sz="1200" dirty="0" smtClean="0">
                <a:solidFill>
                  <a:schemeClr val="bg2"/>
                </a:solidFill>
              </a:rPr>
              <a:t>15.6%</a:t>
            </a:r>
            <a:r>
              <a:rPr lang="ja-JP" altLang="en-US" sz="1200" dirty="0" smtClean="0">
                <a:solidFill>
                  <a:schemeClr val="bg2"/>
                </a:solidFill>
              </a:rPr>
              <a:t>）、人材不足（</a:t>
            </a:r>
            <a:r>
              <a:rPr lang="en-US" altLang="ja-JP" sz="1200" dirty="0" smtClean="0">
                <a:solidFill>
                  <a:schemeClr val="bg2"/>
                </a:solidFill>
              </a:rPr>
              <a:t>139</a:t>
            </a:r>
            <a:r>
              <a:rPr lang="ja-JP" altLang="en-US" sz="1200" dirty="0" smtClean="0">
                <a:solidFill>
                  <a:schemeClr val="bg2"/>
                </a:solidFill>
              </a:rPr>
              <a:t>団体、</a:t>
            </a:r>
            <a:r>
              <a:rPr lang="en-US" altLang="ja-JP" sz="1200" dirty="0" smtClean="0">
                <a:solidFill>
                  <a:schemeClr val="bg2"/>
                </a:solidFill>
              </a:rPr>
              <a:t>13.6%</a:t>
            </a:r>
            <a:r>
              <a:rPr lang="ja-JP" altLang="en-US" sz="1200" dirty="0" smtClean="0">
                <a:solidFill>
                  <a:schemeClr val="bg2"/>
                </a:solidFill>
              </a:rPr>
              <a:t>）</a:t>
            </a:r>
            <a:endParaRPr kumimoji="1" lang="en-US" altLang="ja-JP" sz="1600" dirty="0" smtClean="0">
              <a:solidFill>
                <a:schemeClr val="bg2"/>
              </a:solidFill>
            </a:endParaRPr>
          </a:p>
          <a:p>
            <a:r>
              <a:rPr kumimoji="1" lang="ja-JP" altLang="en-US" sz="1600" dirty="0" smtClean="0">
                <a:solidFill>
                  <a:schemeClr val="bg2"/>
                </a:solidFill>
              </a:rPr>
              <a:t>オープンデータの</a:t>
            </a:r>
            <a:r>
              <a:rPr lang="ja-JP" altLang="en-US" sz="1600" dirty="0" smtClean="0">
                <a:solidFill>
                  <a:schemeClr val="bg2"/>
                </a:solidFill>
              </a:rPr>
              <a:t>効果（地方公共団体ヒアリング結果より）</a:t>
            </a:r>
            <a:endParaRPr lang="en-US" altLang="ja-JP" sz="1600" dirty="0" smtClean="0">
              <a:solidFill>
                <a:schemeClr val="bg2"/>
              </a:solidFill>
            </a:endParaRPr>
          </a:p>
          <a:p>
            <a:pPr lvl="1"/>
            <a:r>
              <a:rPr lang="ja-JP" altLang="en-US" sz="1200" dirty="0" smtClean="0">
                <a:solidFill>
                  <a:schemeClr val="bg2"/>
                </a:solidFill>
              </a:rPr>
              <a:t>ヒアリングにおいては、現時点では新規ビジネスにつながった例は</a:t>
            </a:r>
            <a:r>
              <a:rPr lang="ja-JP" altLang="en-US" sz="1200" dirty="0" err="1" smtClean="0">
                <a:solidFill>
                  <a:schemeClr val="bg2"/>
                </a:solidFill>
              </a:rPr>
              <a:t>ほ</a:t>
            </a:r>
            <a:r>
              <a:rPr lang="ja-JP" altLang="en-US" sz="1200" dirty="0" smtClean="0">
                <a:solidFill>
                  <a:schemeClr val="bg2"/>
                </a:solidFill>
              </a:rPr>
              <a:t>と</a:t>
            </a:r>
            <a:r>
              <a:rPr lang="en-US" altLang="ja-JP" sz="1200" dirty="0" smtClean="0">
                <a:solidFill>
                  <a:schemeClr val="bg2"/>
                </a:solidFill>
              </a:rPr>
              <a:t/>
            </a:r>
            <a:br>
              <a:rPr lang="en-US" altLang="ja-JP" sz="1200" dirty="0" smtClean="0">
                <a:solidFill>
                  <a:schemeClr val="bg2"/>
                </a:solidFill>
              </a:rPr>
            </a:br>
            <a:r>
              <a:rPr lang="ja-JP" altLang="en-US" sz="1200" dirty="0" err="1" smtClean="0">
                <a:solidFill>
                  <a:schemeClr val="bg2"/>
                </a:solidFill>
              </a:rPr>
              <a:t>んど</a:t>
            </a:r>
            <a:r>
              <a:rPr lang="ja-JP" altLang="en-US" sz="1200" dirty="0" smtClean="0">
                <a:solidFill>
                  <a:schemeClr val="bg2"/>
                </a:solidFill>
              </a:rPr>
              <a:t>無かったが、各種実証事業により民間企業によって開発したアプリ</a:t>
            </a:r>
            <a:r>
              <a:rPr lang="en-US" altLang="ja-JP" sz="1200" dirty="0" smtClean="0">
                <a:solidFill>
                  <a:schemeClr val="bg2"/>
                </a:solidFill>
              </a:rPr>
              <a:t/>
            </a:r>
            <a:br>
              <a:rPr lang="en-US" altLang="ja-JP" sz="1200" dirty="0" smtClean="0">
                <a:solidFill>
                  <a:schemeClr val="bg2"/>
                </a:solidFill>
              </a:rPr>
            </a:br>
            <a:r>
              <a:rPr lang="ja-JP" altLang="en-US" sz="1200" dirty="0" smtClean="0">
                <a:solidFill>
                  <a:schemeClr val="bg2"/>
                </a:solidFill>
              </a:rPr>
              <a:t>を住民に提供することにより、地域の課題解決につながっている例は多</a:t>
            </a:r>
            <a:r>
              <a:rPr lang="en-US" altLang="ja-JP" sz="1200" dirty="0" smtClean="0">
                <a:solidFill>
                  <a:schemeClr val="bg2"/>
                </a:solidFill>
              </a:rPr>
              <a:t/>
            </a:r>
            <a:br>
              <a:rPr lang="en-US" altLang="ja-JP" sz="1200" dirty="0" smtClean="0">
                <a:solidFill>
                  <a:schemeClr val="bg2"/>
                </a:solidFill>
              </a:rPr>
            </a:br>
            <a:r>
              <a:rPr lang="ja-JP" altLang="en-US" sz="1200" dirty="0" smtClean="0">
                <a:solidFill>
                  <a:schemeClr val="bg2"/>
                </a:solidFill>
              </a:rPr>
              <a:t>い（子育支援施設マップや消火栓マップ、避難所マップ、バス経路情報等）。</a:t>
            </a:r>
            <a:endParaRPr lang="en-US" altLang="ja-JP" sz="1200" dirty="0" smtClean="0">
              <a:solidFill>
                <a:schemeClr val="bg2"/>
              </a:solidFill>
            </a:endParaRPr>
          </a:p>
          <a:p>
            <a:pPr lvl="1"/>
            <a:r>
              <a:rPr lang="ja-JP" altLang="en-US" sz="1200" dirty="0" smtClean="0">
                <a:solidFill>
                  <a:schemeClr val="bg2"/>
                </a:solidFill>
              </a:rPr>
              <a:t>また、行政事務の業務効率化に繋がることが期待される、という意見もあ</a:t>
            </a:r>
            <a:r>
              <a:rPr lang="ja-JP" altLang="en-US" sz="1200" dirty="0">
                <a:solidFill>
                  <a:schemeClr val="bg2"/>
                </a:solidFill>
              </a:rPr>
              <a:t>り</a:t>
            </a:r>
            <a:r>
              <a:rPr lang="ja-JP" altLang="en-US" sz="1200" dirty="0" smtClean="0">
                <a:solidFill>
                  <a:schemeClr val="bg2"/>
                </a:solidFill>
              </a:rPr>
              <a:t>（</a:t>
            </a:r>
            <a:r>
              <a:rPr lang="ja-JP" altLang="en-US" sz="1200" dirty="0">
                <a:solidFill>
                  <a:schemeClr val="bg2"/>
                </a:solidFill>
              </a:rPr>
              <a:t>例えば、河川の</a:t>
            </a:r>
            <a:r>
              <a:rPr lang="ja-JP" altLang="en-US" sz="1200" dirty="0" smtClean="0">
                <a:solidFill>
                  <a:schemeClr val="bg2"/>
                </a:solidFill>
              </a:rPr>
              <a:t>水位観測所の一覧を公開し</a:t>
            </a:r>
            <a:r>
              <a:rPr lang="ja-JP" altLang="en-US" sz="1200" dirty="0">
                <a:solidFill>
                  <a:schemeClr val="bg2"/>
                </a:solidFill>
              </a:rPr>
              <a:t>た</a:t>
            </a:r>
            <a:r>
              <a:rPr lang="ja-JP" altLang="en-US" sz="1200" dirty="0" smtClean="0">
                <a:solidFill>
                  <a:schemeClr val="bg2"/>
                </a:solidFill>
              </a:rPr>
              <a:t>ことで住民</a:t>
            </a:r>
            <a:r>
              <a:rPr lang="ja-JP" altLang="en-US" sz="1200" dirty="0">
                <a:solidFill>
                  <a:schemeClr val="bg2"/>
                </a:solidFill>
              </a:rPr>
              <a:t>からの問合せ</a:t>
            </a:r>
            <a:r>
              <a:rPr lang="ja-JP" altLang="en-US" sz="1200" dirty="0" smtClean="0">
                <a:solidFill>
                  <a:schemeClr val="bg2"/>
                </a:solidFill>
              </a:rPr>
              <a:t>が</a:t>
            </a:r>
            <a:r>
              <a:rPr lang="ja-JP" altLang="en-US" sz="1200" dirty="0">
                <a:solidFill>
                  <a:schemeClr val="bg2"/>
                </a:solidFill>
              </a:rPr>
              <a:t>減少</a:t>
            </a:r>
            <a:r>
              <a:rPr lang="ja-JP" altLang="en-US" sz="1200" dirty="0" smtClean="0">
                <a:solidFill>
                  <a:schemeClr val="bg2"/>
                </a:solidFill>
              </a:rPr>
              <a:t>、ゴミ種別ごとの回収日を公開したことで住民からの問合せが減少　等）。</a:t>
            </a:r>
            <a:endParaRPr lang="en-US" altLang="ja-JP" sz="1200" dirty="0" smtClean="0">
              <a:solidFill>
                <a:schemeClr val="bg2"/>
              </a:solidFill>
            </a:endParaRPr>
          </a:p>
          <a:p>
            <a:r>
              <a:rPr lang="ja-JP" altLang="en-US" sz="1600" dirty="0" smtClean="0">
                <a:solidFill>
                  <a:schemeClr val="bg2"/>
                </a:solidFill>
              </a:rPr>
              <a:t>住民におけるオープンデータの認知度（住民アンケート結果より）</a:t>
            </a:r>
            <a:endParaRPr lang="en-US" altLang="ja-JP" sz="1600" dirty="0" smtClean="0">
              <a:solidFill>
                <a:schemeClr val="bg2"/>
              </a:solidFill>
            </a:endParaRPr>
          </a:p>
          <a:p>
            <a:pPr lvl="1"/>
            <a:r>
              <a:rPr lang="ja-JP" altLang="en-US" sz="1200" dirty="0" smtClean="0">
                <a:solidFill>
                  <a:schemeClr val="bg2"/>
                </a:solidFill>
              </a:rPr>
              <a:t>国のオープンデータの取組やデータカタログサイトの認知状況について聞いたところ、「よく知っている」（</a:t>
            </a:r>
            <a:r>
              <a:rPr lang="en-US" altLang="ja-JP" sz="1200" dirty="0" smtClean="0">
                <a:solidFill>
                  <a:schemeClr val="bg2"/>
                </a:solidFill>
              </a:rPr>
              <a:t>27</a:t>
            </a:r>
            <a:r>
              <a:rPr lang="ja-JP" altLang="en-US" sz="1200" dirty="0" smtClean="0">
                <a:solidFill>
                  <a:schemeClr val="bg2"/>
                </a:solidFill>
              </a:rPr>
              <a:t>人、</a:t>
            </a:r>
            <a:r>
              <a:rPr lang="en-US" altLang="ja-JP" sz="1200" dirty="0" smtClean="0">
                <a:solidFill>
                  <a:schemeClr val="bg2"/>
                </a:solidFill>
              </a:rPr>
              <a:t>2.6%</a:t>
            </a:r>
            <a:r>
              <a:rPr lang="ja-JP" altLang="en-US" sz="1200" dirty="0" smtClean="0">
                <a:solidFill>
                  <a:schemeClr val="bg2"/>
                </a:solidFill>
              </a:rPr>
              <a:t>）、「知っているが詳細は分からない」（</a:t>
            </a:r>
            <a:r>
              <a:rPr lang="en-US" altLang="ja-JP" sz="1200" dirty="0" smtClean="0">
                <a:solidFill>
                  <a:schemeClr val="bg2"/>
                </a:solidFill>
              </a:rPr>
              <a:t>99</a:t>
            </a:r>
            <a:r>
              <a:rPr lang="ja-JP" altLang="en-US" sz="1200" dirty="0" smtClean="0">
                <a:solidFill>
                  <a:schemeClr val="bg2"/>
                </a:solidFill>
              </a:rPr>
              <a:t>人、</a:t>
            </a:r>
            <a:r>
              <a:rPr lang="en-US" altLang="ja-JP" sz="1200" dirty="0" smtClean="0">
                <a:solidFill>
                  <a:schemeClr val="bg2"/>
                </a:solidFill>
              </a:rPr>
              <a:t>9.6%</a:t>
            </a:r>
            <a:r>
              <a:rPr lang="ja-JP" altLang="en-US" sz="1200" dirty="0" smtClean="0">
                <a:solidFill>
                  <a:schemeClr val="bg2"/>
                </a:solidFill>
              </a:rPr>
              <a:t>）、「名称は知っている」（</a:t>
            </a:r>
            <a:r>
              <a:rPr lang="en-US" altLang="ja-JP" sz="1200" dirty="0" smtClean="0">
                <a:solidFill>
                  <a:schemeClr val="bg2"/>
                </a:solidFill>
              </a:rPr>
              <a:t>126</a:t>
            </a:r>
            <a:r>
              <a:rPr lang="ja-JP" altLang="en-US" sz="1200" dirty="0" smtClean="0">
                <a:solidFill>
                  <a:schemeClr val="bg2"/>
                </a:solidFill>
              </a:rPr>
              <a:t>人、</a:t>
            </a:r>
            <a:r>
              <a:rPr lang="en-US" altLang="ja-JP" sz="1200" dirty="0" smtClean="0">
                <a:solidFill>
                  <a:schemeClr val="bg2"/>
                </a:solidFill>
              </a:rPr>
              <a:t>12.2%</a:t>
            </a:r>
            <a:r>
              <a:rPr lang="ja-JP" altLang="en-US" sz="1200" dirty="0" smtClean="0">
                <a:solidFill>
                  <a:schemeClr val="bg2"/>
                </a:solidFill>
              </a:rPr>
              <a:t>）を合わせても</a:t>
            </a:r>
            <a:r>
              <a:rPr lang="en-US" altLang="ja-JP" sz="1200" dirty="0" smtClean="0">
                <a:solidFill>
                  <a:schemeClr val="bg2"/>
                </a:solidFill>
              </a:rPr>
              <a:t>25%</a:t>
            </a:r>
            <a:r>
              <a:rPr lang="ja-JP" altLang="en-US" sz="1200" dirty="0" smtClean="0">
                <a:solidFill>
                  <a:schemeClr val="bg2"/>
                </a:solidFill>
              </a:rPr>
              <a:t>程度、「全く知らない」が</a:t>
            </a:r>
            <a:r>
              <a:rPr lang="en-US" altLang="ja-JP" sz="1200" dirty="0" smtClean="0">
                <a:solidFill>
                  <a:schemeClr val="bg2"/>
                </a:solidFill>
              </a:rPr>
              <a:t>74.8%</a:t>
            </a:r>
            <a:r>
              <a:rPr lang="ja-JP" altLang="en-US" sz="1200" dirty="0" err="1">
                <a:solidFill>
                  <a:schemeClr val="bg2"/>
                </a:solidFill>
              </a:rPr>
              <a:t>。</a:t>
            </a:r>
            <a:endParaRPr lang="en-US" altLang="ja-JP" sz="1200" dirty="0" smtClean="0">
              <a:solidFill>
                <a:schemeClr val="bg2"/>
              </a:solidFill>
            </a:endParaRPr>
          </a:p>
          <a:p>
            <a:pPr lvl="1"/>
            <a:endParaRPr lang="en-US" altLang="ja-JP" sz="1200" dirty="0" smtClean="0">
              <a:solidFill>
                <a:schemeClr val="bg2"/>
              </a:solidFill>
            </a:endParaRPr>
          </a:p>
          <a:p>
            <a:pPr lvl="1"/>
            <a:endParaRPr lang="en-US" altLang="ja-JP" sz="1200" dirty="0" smtClean="0">
              <a:solidFill>
                <a:schemeClr val="bg2"/>
              </a:solidFill>
            </a:endParaRPr>
          </a:p>
          <a:p>
            <a:pPr marL="0" indent="0">
              <a:buNone/>
            </a:pPr>
            <a:endParaRPr kumimoji="1" lang="en-US" altLang="ja-JP" sz="1600" dirty="0" smtClean="0">
              <a:solidFill>
                <a:schemeClr val="bg2"/>
              </a:solidFill>
            </a:endParaRPr>
          </a:p>
        </p:txBody>
      </p:sp>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11</a:t>
            </a:fld>
            <a:endParaRPr lang="en-US" altLang="ja-JP"/>
          </a:p>
        </p:txBody>
      </p:sp>
      <p:sp>
        <p:nvSpPr>
          <p:cNvPr id="5" name="右矢印 4"/>
          <p:cNvSpPr/>
          <p:nvPr/>
        </p:nvSpPr>
        <p:spPr bwMode="auto">
          <a:xfrm>
            <a:off x="416496" y="5517232"/>
            <a:ext cx="749226" cy="720080"/>
          </a:xfrm>
          <a:prstGeom prst="rightArrow">
            <a:avLst/>
          </a:prstGeom>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latinLnBrk="1"/>
            <a:endPar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1208584" y="5301208"/>
            <a:ext cx="8217421"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ja-JP" altLang="en-US" sz="18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オープンデータに取り組む地方公共団体の拡大にあたり、まずはオープンデータの意義や内容</a:t>
            </a:r>
            <a:r>
              <a:rPr lang="ja-JP" altLang="en-US" sz="18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、効果（地域の課題解決の手段として、住民の利便性</a:t>
            </a:r>
            <a:r>
              <a:rPr lang="ja-JP" altLang="en-US" sz="18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向上や、</a:t>
            </a:r>
            <a:r>
              <a:rPr lang="ja-JP" altLang="en-US" sz="18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行政事務の</a:t>
            </a:r>
            <a:r>
              <a:rPr lang="ja-JP" altLang="en-US" sz="18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効率化等を図る</a:t>
            </a:r>
            <a:r>
              <a:rPr lang="ja-JP" altLang="en-US" sz="18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ことが可能）など</a:t>
            </a:r>
            <a:r>
              <a:rPr lang="ja-JP" altLang="en-US" sz="18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を地域住民も含め、理解してもらうことが必要</a:t>
            </a:r>
            <a:endParaRPr lang="en-US" altLang="ja-JP" sz="18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240695" y="6552362"/>
            <a:ext cx="5934638" cy="369332"/>
          </a:xfrm>
          <a:prstGeom prst="rect">
            <a:avLst/>
          </a:prstGeom>
          <a:noFill/>
          <a:ln>
            <a:noFill/>
            <a:prstDash val="sysDash"/>
          </a:ln>
        </p:spPr>
        <p:txBody>
          <a:bodyPr wrap="none" rtlCol="0">
            <a:spAutoFit/>
          </a:bodyPr>
          <a:lstStyle/>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注</a:t>
            </a: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）当資料</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おける割合（パーセント）は</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、該当設問に対する有効回答数を母数として</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算出</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注</a:t>
            </a: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サイトにおいて、二次利用可能なライセンスでデータを公開」していることを「取組済み」と定義</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2"/>
          <a:stretch>
            <a:fillRect/>
          </a:stretch>
        </p:blipFill>
        <p:spPr>
          <a:xfrm>
            <a:off x="6226200" y="1700808"/>
            <a:ext cx="3640749" cy="2016224"/>
          </a:xfrm>
          <a:prstGeom prst="rect">
            <a:avLst/>
          </a:prstGeom>
        </p:spPr>
      </p:pic>
    </p:spTree>
    <p:extLst>
      <p:ext uri="{BB962C8B-B14F-4D97-AF65-F5344CB8AC3E}">
        <p14:creationId xmlns:p14="http://schemas.microsoft.com/office/powerpoint/2010/main" val="1926159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400" dirty="0" smtClean="0"/>
              <a:t>総括２　地域における具体的な課題</a:t>
            </a:r>
            <a:endParaRPr kumimoji="1" lang="ja-JP" altLang="en-US" sz="2400" dirty="0"/>
          </a:p>
        </p:txBody>
      </p:sp>
      <p:sp>
        <p:nvSpPr>
          <p:cNvPr id="3" name="コンテンツ プレースホルダー 2"/>
          <p:cNvSpPr>
            <a:spLocks noGrp="1"/>
          </p:cNvSpPr>
          <p:nvPr>
            <p:ph idx="1"/>
          </p:nvPr>
        </p:nvSpPr>
        <p:spPr>
          <a:xfrm>
            <a:off x="350838" y="1143000"/>
            <a:ext cx="9147175" cy="5715000"/>
          </a:xfrm>
        </p:spPr>
        <p:txBody>
          <a:bodyPr/>
          <a:lstStyle/>
          <a:p>
            <a:r>
              <a:rPr lang="ja-JP" altLang="en-US" sz="1600" dirty="0" smtClean="0">
                <a:solidFill>
                  <a:schemeClr val="bg2"/>
                </a:solidFill>
              </a:rPr>
              <a:t>地域の課題（</a:t>
            </a:r>
            <a:r>
              <a:rPr lang="ja-JP" altLang="en-US" sz="1600" dirty="0">
                <a:solidFill>
                  <a:schemeClr val="bg2"/>
                </a:solidFill>
              </a:rPr>
              <a:t>地方公共団体アンケート</a:t>
            </a:r>
            <a:r>
              <a:rPr lang="ja-JP" altLang="en-US" sz="1600" dirty="0" smtClean="0">
                <a:solidFill>
                  <a:schemeClr val="bg2"/>
                </a:solidFill>
              </a:rPr>
              <a:t>結果より）</a:t>
            </a:r>
            <a:endParaRPr lang="en-US" altLang="ja-JP" sz="1600" dirty="0">
              <a:solidFill>
                <a:schemeClr val="bg2"/>
              </a:solidFill>
            </a:endParaRPr>
          </a:p>
          <a:p>
            <a:pPr marL="698500" lvl="1" indent="-342900">
              <a:buFont typeface="+mj-lt"/>
              <a:buAutoNum type="arabicPeriod"/>
            </a:pPr>
            <a:r>
              <a:rPr lang="ja-JP" altLang="en-US" sz="1200" b="1" u="sng" dirty="0">
                <a:solidFill>
                  <a:schemeClr val="bg2"/>
                </a:solidFill>
              </a:rPr>
              <a:t>少子</a:t>
            </a:r>
            <a:r>
              <a:rPr lang="ja-JP" altLang="en-US" sz="1200" b="1" u="sng" dirty="0" smtClean="0">
                <a:solidFill>
                  <a:schemeClr val="bg2"/>
                </a:solidFill>
              </a:rPr>
              <a:t>高齢化・人口減少</a:t>
            </a:r>
            <a:r>
              <a:rPr lang="ja-JP" altLang="en-US" sz="1200" dirty="0" smtClean="0">
                <a:solidFill>
                  <a:schemeClr val="bg2"/>
                </a:solidFill>
              </a:rPr>
              <a:t>（</a:t>
            </a:r>
            <a:r>
              <a:rPr lang="en-US" altLang="ja-JP" sz="1200" dirty="0" smtClean="0">
                <a:solidFill>
                  <a:schemeClr val="bg2"/>
                </a:solidFill>
              </a:rPr>
              <a:t>545</a:t>
            </a:r>
            <a:r>
              <a:rPr lang="ja-JP" altLang="en-US" sz="1200" dirty="0" smtClean="0">
                <a:solidFill>
                  <a:schemeClr val="bg2"/>
                </a:solidFill>
              </a:rPr>
              <a:t>団体、全体の</a:t>
            </a:r>
            <a:r>
              <a:rPr lang="en-US" altLang="ja-JP" sz="1200" dirty="0" smtClean="0">
                <a:solidFill>
                  <a:schemeClr val="bg2"/>
                </a:solidFill>
              </a:rPr>
              <a:t>30.1%</a:t>
            </a:r>
            <a:r>
              <a:rPr lang="ja-JP" altLang="en-US" sz="1200" dirty="0" smtClean="0">
                <a:solidFill>
                  <a:schemeClr val="bg2"/>
                </a:solidFill>
              </a:rPr>
              <a:t>）</a:t>
            </a:r>
            <a:endParaRPr lang="en-US" altLang="ja-JP" sz="1200" dirty="0">
              <a:solidFill>
                <a:schemeClr val="bg2"/>
              </a:solidFill>
            </a:endParaRPr>
          </a:p>
          <a:p>
            <a:pPr marL="698500" lvl="1" indent="-342900">
              <a:buFont typeface="+mj-lt"/>
              <a:buAutoNum type="arabicPeriod"/>
            </a:pPr>
            <a:r>
              <a:rPr lang="ja-JP" altLang="en-US" sz="1200" b="1" u="sng" dirty="0" smtClean="0">
                <a:solidFill>
                  <a:schemeClr val="bg2"/>
                </a:solidFill>
              </a:rPr>
              <a:t>防災・災害対策</a:t>
            </a:r>
            <a:r>
              <a:rPr lang="ja-JP" altLang="en-US" sz="1200" dirty="0" smtClean="0">
                <a:solidFill>
                  <a:schemeClr val="bg2"/>
                </a:solidFill>
              </a:rPr>
              <a:t>（</a:t>
            </a:r>
            <a:r>
              <a:rPr lang="en-US" altLang="ja-JP" sz="1200" dirty="0" smtClean="0">
                <a:solidFill>
                  <a:schemeClr val="bg2"/>
                </a:solidFill>
              </a:rPr>
              <a:t>211</a:t>
            </a:r>
            <a:r>
              <a:rPr lang="ja-JP" altLang="en-US" sz="1200" dirty="0" smtClean="0">
                <a:solidFill>
                  <a:schemeClr val="bg2"/>
                </a:solidFill>
              </a:rPr>
              <a:t>団体、全体の</a:t>
            </a:r>
            <a:r>
              <a:rPr lang="en-US" altLang="ja-JP" sz="1200" dirty="0" smtClean="0">
                <a:solidFill>
                  <a:schemeClr val="bg2"/>
                </a:solidFill>
              </a:rPr>
              <a:t>11.7%</a:t>
            </a:r>
            <a:r>
              <a:rPr lang="ja-JP" altLang="en-US" sz="1200" dirty="0" smtClean="0">
                <a:solidFill>
                  <a:schemeClr val="bg2"/>
                </a:solidFill>
              </a:rPr>
              <a:t>）</a:t>
            </a:r>
            <a:endParaRPr lang="en-US" altLang="ja-JP" sz="1200" dirty="0">
              <a:solidFill>
                <a:schemeClr val="bg2"/>
              </a:solidFill>
            </a:endParaRPr>
          </a:p>
          <a:p>
            <a:pPr marL="698500" lvl="1" indent="-342900">
              <a:buFont typeface="+mj-lt"/>
              <a:buAutoNum type="arabicPeriod"/>
            </a:pPr>
            <a:r>
              <a:rPr lang="ja-JP" altLang="en-US" sz="1200" b="1" u="sng" dirty="0" smtClean="0">
                <a:solidFill>
                  <a:schemeClr val="bg2"/>
                </a:solidFill>
              </a:rPr>
              <a:t>まちづくり・産業</a:t>
            </a:r>
            <a:r>
              <a:rPr lang="ja-JP" altLang="en-US" sz="1200" b="1" u="sng" dirty="0">
                <a:solidFill>
                  <a:schemeClr val="bg2"/>
                </a:solidFill>
              </a:rPr>
              <a:t>雇用創出</a:t>
            </a:r>
            <a:r>
              <a:rPr lang="ja-JP" altLang="en-US" sz="1200" dirty="0" smtClean="0">
                <a:solidFill>
                  <a:schemeClr val="bg2"/>
                </a:solidFill>
              </a:rPr>
              <a:t>（</a:t>
            </a:r>
            <a:r>
              <a:rPr lang="en-US" altLang="ja-JP" sz="1200" dirty="0" smtClean="0">
                <a:solidFill>
                  <a:schemeClr val="bg2"/>
                </a:solidFill>
              </a:rPr>
              <a:t>207</a:t>
            </a:r>
            <a:r>
              <a:rPr lang="ja-JP" altLang="en-US" sz="1200" dirty="0" smtClean="0">
                <a:solidFill>
                  <a:schemeClr val="bg2"/>
                </a:solidFill>
              </a:rPr>
              <a:t>団体、</a:t>
            </a:r>
            <a:r>
              <a:rPr lang="ja-JP" altLang="en-US" sz="1200" dirty="0">
                <a:solidFill>
                  <a:schemeClr val="bg2"/>
                </a:solidFill>
              </a:rPr>
              <a:t>全体</a:t>
            </a:r>
            <a:r>
              <a:rPr lang="ja-JP" altLang="en-US" sz="1200" dirty="0" smtClean="0">
                <a:solidFill>
                  <a:schemeClr val="bg2"/>
                </a:solidFill>
              </a:rPr>
              <a:t>の</a:t>
            </a:r>
            <a:r>
              <a:rPr lang="en-US" altLang="ja-JP" sz="1200" dirty="0" smtClean="0">
                <a:solidFill>
                  <a:schemeClr val="bg2"/>
                </a:solidFill>
              </a:rPr>
              <a:t>11.4%</a:t>
            </a:r>
            <a:r>
              <a:rPr lang="ja-JP" altLang="en-US" sz="1200" dirty="0">
                <a:solidFill>
                  <a:schemeClr val="bg2"/>
                </a:solidFill>
              </a:rPr>
              <a:t>）</a:t>
            </a:r>
            <a:endParaRPr lang="en-US" altLang="ja-JP" sz="1200" dirty="0">
              <a:solidFill>
                <a:schemeClr val="bg2"/>
              </a:solidFill>
            </a:endParaRPr>
          </a:p>
          <a:p>
            <a:pPr marL="698500" lvl="1" indent="-342900">
              <a:buFont typeface="+mj-lt"/>
              <a:buAutoNum type="arabicPeriod"/>
            </a:pPr>
            <a:r>
              <a:rPr lang="ja-JP" altLang="en-US" sz="1200" b="1" u="sng" dirty="0">
                <a:solidFill>
                  <a:schemeClr val="bg2"/>
                </a:solidFill>
              </a:rPr>
              <a:t>番号制度（マイナンバー）対応</a:t>
            </a:r>
            <a:r>
              <a:rPr lang="ja-JP" altLang="en-US" sz="1200" dirty="0" smtClean="0">
                <a:solidFill>
                  <a:schemeClr val="bg2"/>
                </a:solidFill>
              </a:rPr>
              <a:t>（</a:t>
            </a:r>
            <a:r>
              <a:rPr lang="en-US" altLang="ja-JP" sz="1200" dirty="0" smtClean="0">
                <a:solidFill>
                  <a:schemeClr val="bg2"/>
                </a:solidFill>
              </a:rPr>
              <a:t>133</a:t>
            </a:r>
            <a:r>
              <a:rPr lang="ja-JP" altLang="en-US" sz="1200" dirty="0" smtClean="0">
                <a:solidFill>
                  <a:schemeClr val="bg2"/>
                </a:solidFill>
              </a:rPr>
              <a:t>団体</a:t>
            </a:r>
            <a:r>
              <a:rPr lang="ja-JP" altLang="en-US" sz="1200" dirty="0">
                <a:solidFill>
                  <a:schemeClr val="bg2"/>
                </a:solidFill>
              </a:rPr>
              <a:t>、全体</a:t>
            </a:r>
            <a:r>
              <a:rPr lang="ja-JP" altLang="en-US" sz="1200" dirty="0" smtClean="0">
                <a:solidFill>
                  <a:schemeClr val="bg2"/>
                </a:solidFill>
              </a:rPr>
              <a:t>の</a:t>
            </a:r>
            <a:r>
              <a:rPr lang="en-US" altLang="ja-JP" sz="1200" dirty="0" smtClean="0">
                <a:solidFill>
                  <a:schemeClr val="bg2"/>
                </a:solidFill>
              </a:rPr>
              <a:t>7.4%</a:t>
            </a:r>
            <a:r>
              <a:rPr lang="ja-JP" altLang="en-US" sz="1200" dirty="0">
                <a:solidFill>
                  <a:schemeClr val="bg2"/>
                </a:solidFill>
              </a:rPr>
              <a:t>）</a:t>
            </a:r>
            <a:endParaRPr lang="en-US" altLang="ja-JP" sz="1200" dirty="0">
              <a:solidFill>
                <a:schemeClr val="bg2"/>
              </a:solidFill>
            </a:endParaRPr>
          </a:p>
          <a:p>
            <a:pPr marL="698500" lvl="1" indent="-342900">
              <a:buFont typeface="+mj-lt"/>
              <a:buAutoNum type="arabicPeriod"/>
            </a:pPr>
            <a:r>
              <a:rPr lang="ja-JP" altLang="en-US" sz="1200" b="1" u="sng" dirty="0">
                <a:solidFill>
                  <a:schemeClr val="bg2"/>
                </a:solidFill>
              </a:rPr>
              <a:t>地域活性化</a:t>
            </a:r>
            <a:r>
              <a:rPr lang="ja-JP" altLang="en-US" sz="1200" dirty="0" smtClean="0">
                <a:solidFill>
                  <a:schemeClr val="bg2"/>
                </a:solidFill>
              </a:rPr>
              <a:t>（</a:t>
            </a:r>
            <a:r>
              <a:rPr lang="en-US" altLang="ja-JP" sz="1200" dirty="0" smtClean="0">
                <a:solidFill>
                  <a:schemeClr val="bg2"/>
                </a:solidFill>
              </a:rPr>
              <a:t>132</a:t>
            </a:r>
            <a:r>
              <a:rPr lang="ja-JP" altLang="en-US" sz="1200" dirty="0" smtClean="0">
                <a:solidFill>
                  <a:schemeClr val="bg2"/>
                </a:solidFill>
              </a:rPr>
              <a:t>団体</a:t>
            </a:r>
            <a:r>
              <a:rPr lang="ja-JP" altLang="en-US" sz="1200" dirty="0">
                <a:solidFill>
                  <a:schemeClr val="bg2"/>
                </a:solidFill>
              </a:rPr>
              <a:t>、全体</a:t>
            </a:r>
            <a:r>
              <a:rPr lang="ja-JP" altLang="en-US" sz="1200" dirty="0" smtClean="0">
                <a:solidFill>
                  <a:schemeClr val="bg2"/>
                </a:solidFill>
              </a:rPr>
              <a:t>の</a:t>
            </a:r>
            <a:r>
              <a:rPr lang="en-US" altLang="ja-JP" sz="1200" dirty="0" smtClean="0">
                <a:solidFill>
                  <a:schemeClr val="bg2"/>
                </a:solidFill>
              </a:rPr>
              <a:t>7.3%</a:t>
            </a:r>
            <a:r>
              <a:rPr lang="ja-JP" altLang="en-US" sz="1200" dirty="0">
                <a:solidFill>
                  <a:schemeClr val="bg2"/>
                </a:solidFill>
              </a:rPr>
              <a:t>）</a:t>
            </a:r>
            <a:endParaRPr lang="en-US" altLang="ja-JP" sz="1200" dirty="0">
              <a:solidFill>
                <a:schemeClr val="bg2"/>
              </a:solidFill>
            </a:endParaRPr>
          </a:p>
          <a:p>
            <a:pPr marL="355600" lvl="1" indent="0">
              <a:buNone/>
            </a:pPr>
            <a:r>
              <a:rPr lang="ja-JP" altLang="en-US" sz="1200" dirty="0">
                <a:solidFill>
                  <a:schemeClr val="bg2"/>
                </a:solidFill>
              </a:rPr>
              <a:t>　</a:t>
            </a:r>
            <a:r>
              <a:rPr lang="ja-JP" altLang="en-US" sz="1200" dirty="0" smtClean="0">
                <a:solidFill>
                  <a:schemeClr val="bg2"/>
                </a:solidFill>
              </a:rPr>
              <a:t>以下</a:t>
            </a:r>
            <a:r>
              <a:rPr lang="ja-JP" altLang="en-US" sz="1200" dirty="0">
                <a:solidFill>
                  <a:schemeClr val="bg2"/>
                </a:solidFill>
              </a:rPr>
              <a:t>、</a:t>
            </a:r>
            <a:r>
              <a:rPr lang="ja-JP" altLang="en-US" sz="1200" b="1" u="sng" dirty="0">
                <a:solidFill>
                  <a:schemeClr val="bg2"/>
                </a:solidFill>
              </a:rPr>
              <a:t>財政再建</a:t>
            </a:r>
            <a:r>
              <a:rPr lang="ja-JP" altLang="en-US" sz="1200" dirty="0" smtClean="0">
                <a:solidFill>
                  <a:schemeClr val="bg2"/>
                </a:solidFill>
              </a:rPr>
              <a:t>（</a:t>
            </a:r>
            <a:r>
              <a:rPr lang="en-US" altLang="ja-JP" sz="1200" dirty="0" smtClean="0">
                <a:solidFill>
                  <a:schemeClr val="bg2"/>
                </a:solidFill>
              </a:rPr>
              <a:t>112</a:t>
            </a:r>
            <a:r>
              <a:rPr lang="ja-JP" altLang="en-US" sz="1200" dirty="0" smtClean="0">
                <a:solidFill>
                  <a:schemeClr val="bg2"/>
                </a:solidFill>
              </a:rPr>
              <a:t>団体</a:t>
            </a:r>
            <a:r>
              <a:rPr lang="ja-JP" altLang="en-US" sz="1200" dirty="0">
                <a:solidFill>
                  <a:schemeClr val="bg2"/>
                </a:solidFill>
              </a:rPr>
              <a:t>、全体</a:t>
            </a:r>
            <a:r>
              <a:rPr lang="ja-JP" altLang="en-US" sz="1200" dirty="0" smtClean="0">
                <a:solidFill>
                  <a:schemeClr val="bg2"/>
                </a:solidFill>
              </a:rPr>
              <a:t>の</a:t>
            </a:r>
            <a:r>
              <a:rPr lang="en-US" altLang="ja-JP" sz="1200" dirty="0" smtClean="0">
                <a:solidFill>
                  <a:schemeClr val="bg2"/>
                </a:solidFill>
              </a:rPr>
              <a:t>6.2%</a:t>
            </a:r>
            <a:r>
              <a:rPr lang="ja-JP" altLang="en-US" sz="1200" dirty="0">
                <a:solidFill>
                  <a:schemeClr val="bg2"/>
                </a:solidFill>
              </a:rPr>
              <a:t>） 、</a:t>
            </a:r>
            <a:r>
              <a:rPr lang="ja-JP" altLang="en-US" sz="1200" b="1" u="sng" dirty="0">
                <a:solidFill>
                  <a:schemeClr val="bg2"/>
                </a:solidFill>
              </a:rPr>
              <a:t>子育て支援</a:t>
            </a:r>
            <a:r>
              <a:rPr lang="ja-JP" altLang="en-US" sz="1200" dirty="0" smtClean="0">
                <a:solidFill>
                  <a:schemeClr val="bg2"/>
                </a:solidFill>
              </a:rPr>
              <a:t>（</a:t>
            </a:r>
            <a:r>
              <a:rPr lang="en-US" altLang="ja-JP" sz="1200" dirty="0" smtClean="0">
                <a:solidFill>
                  <a:schemeClr val="bg2"/>
                </a:solidFill>
              </a:rPr>
              <a:t>101</a:t>
            </a:r>
            <a:r>
              <a:rPr lang="ja-JP" altLang="en-US" sz="1200" dirty="0" smtClean="0">
                <a:solidFill>
                  <a:schemeClr val="bg2"/>
                </a:solidFill>
              </a:rPr>
              <a:t>団体</a:t>
            </a:r>
            <a:r>
              <a:rPr lang="ja-JP" altLang="en-US" sz="1200" dirty="0">
                <a:solidFill>
                  <a:schemeClr val="bg2"/>
                </a:solidFill>
              </a:rPr>
              <a:t>、全体</a:t>
            </a:r>
            <a:r>
              <a:rPr lang="ja-JP" altLang="en-US" sz="1200" dirty="0" smtClean="0">
                <a:solidFill>
                  <a:schemeClr val="bg2"/>
                </a:solidFill>
              </a:rPr>
              <a:t>の</a:t>
            </a:r>
            <a:r>
              <a:rPr lang="en-US" altLang="ja-JP" sz="1200" dirty="0" smtClean="0">
                <a:solidFill>
                  <a:schemeClr val="bg2"/>
                </a:solidFill>
              </a:rPr>
              <a:t>5.6%</a:t>
            </a:r>
            <a:r>
              <a:rPr lang="ja-JP" altLang="en-US" sz="1200" dirty="0">
                <a:solidFill>
                  <a:schemeClr val="bg2"/>
                </a:solidFill>
              </a:rPr>
              <a:t>） </a:t>
            </a:r>
            <a:r>
              <a:rPr lang="ja-JP" altLang="en-US" sz="1200" dirty="0" smtClean="0">
                <a:solidFill>
                  <a:schemeClr val="bg2"/>
                </a:solidFill>
              </a:rPr>
              <a:t>、</a:t>
            </a:r>
            <a:r>
              <a:rPr lang="ja-JP" altLang="en-US" sz="1200" b="1" u="sng" dirty="0" smtClean="0">
                <a:solidFill>
                  <a:schemeClr val="bg2"/>
                </a:solidFill>
              </a:rPr>
              <a:t>公共インフラ</a:t>
            </a:r>
            <a:r>
              <a:rPr lang="ja-JP" altLang="en-US" sz="1200" b="1" u="sng" dirty="0">
                <a:solidFill>
                  <a:schemeClr val="bg2"/>
                </a:solidFill>
              </a:rPr>
              <a:t>の老朽化</a:t>
            </a:r>
            <a:r>
              <a:rPr lang="ja-JP" altLang="en-US" sz="1200" dirty="0" smtClean="0">
                <a:solidFill>
                  <a:schemeClr val="bg2"/>
                </a:solidFill>
              </a:rPr>
              <a:t>（</a:t>
            </a:r>
            <a:r>
              <a:rPr lang="en-US" altLang="ja-JP" sz="1200" dirty="0" smtClean="0">
                <a:solidFill>
                  <a:schemeClr val="bg2"/>
                </a:solidFill>
              </a:rPr>
              <a:t>92</a:t>
            </a:r>
            <a:r>
              <a:rPr lang="ja-JP" altLang="en-US" sz="1200" dirty="0" smtClean="0">
                <a:solidFill>
                  <a:schemeClr val="bg2"/>
                </a:solidFill>
              </a:rPr>
              <a:t>団体、全体の</a:t>
            </a:r>
            <a:r>
              <a:rPr lang="en-US" altLang="ja-JP" sz="1200" dirty="0" smtClean="0">
                <a:solidFill>
                  <a:schemeClr val="bg2"/>
                </a:solidFill>
              </a:rPr>
              <a:t>5.1%</a:t>
            </a:r>
            <a:r>
              <a:rPr lang="ja-JP" altLang="en-US" sz="1200" dirty="0">
                <a:solidFill>
                  <a:schemeClr val="bg2"/>
                </a:solidFill>
              </a:rPr>
              <a:t>）と</a:t>
            </a:r>
            <a:r>
              <a:rPr lang="ja-JP" altLang="en-US" sz="1200" dirty="0" smtClean="0">
                <a:solidFill>
                  <a:schemeClr val="bg2"/>
                </a:solidFill>
              </a:rPr>
              <a:t>続く。</a:t>
            </a:r>
            <a:endParaRPr lang="en-US" altLang="ja-JP" sz="1200" dirty="0">
              <a:solidFill>
                <a:schemeClr val="bg2"/>
              </a:solidFill>
            </a:endParaRPr>
          </a:p>
          <a:p>
            <a:r>
              <a:rPr lang="ja-JP" altLang="en-US" sz="1600" dirty="0">
                <a:solidFill>
                  <a:schemeClr val="bg2"/>
                </a:solidFill>
              </a:rPr>
              <a:t>人口規模と課題の関連性の特徴</a:t>
            </a:r>
            <a:r>
              <a:rPr lang="ja-JP" altLang="en-US" sz="1600" dirty="0" smtClean="0">
                <a:solidFill>
                  <a:schemeClr val="bg2"/>
                </a:solidFill>
              </a:rPr>
              <a:t>（</a:t>
            </a:r>
            <a:r>
              <a:rPr lang="ja-JP" altLang="en-US" sz="1600" dirty="0">
                <a:solidFill>
                  <a:schemeClr val="bg2"/>
                </a:solidFill>
              </a:rPr>
              <a:t>地方公共団体</a:t>
            </a:r>
            <a:r>
              <a:rPr lang="ja-JP" altLang="en-US" sz="1600" dirty="0" smtClean="0">
                <a:solidFill>
                  <a:schemeClr val="bg2"/>
                </a:solidFill>
              </a:rPr>
              <a:t>アンケート</a:t>
            </a:r>
            <a:r>
              <a:rPr lang="ja-JP" altLang="en-US" sz="1600" dirty="0">
                <a:solidFill>
                  <a:schemeClr val="bg2"/>
                </a:solidFill>
              </a:rPr>
              <a:t>結果より）</a:t>
            </a:r>
            <a:endParaRPr lang="en-US" altLang="ja-JP" sz="1600" dirty="0">
              <a:solidFill>
                <a:schemeClr val="bg2"/>
              </a:solidFill>
            </a:endParaRPr>
          </a:p>
          <a:p>
            <a:pPr lvl="1"/>
            <a:r>
              <a:rPr lang="ja-JP" altLang="en-US" sz="1200" dirty="0">
                <a:solidFill>
                  <a:schemeClr val="bg2"/>
                </a:solidFill>
              </a:rPr>
              <a:t>人口</a:t>
            </a:r>
            <a:r>
              <a:rPr lang="en-US" altLang="ja-JP" sz="1200" dirty="0">
                <a:solidFill>
                  <a:schemeClr val="bg2"/>
                </a:solidFill>
              </a:rPr>
              <a:t>30</a:t>
            </a:r>
            <a:r>
              <a:rPr lang="ja-JP" altLang="en-US" sz="1200" dirty="0">
                <a:solidFill>
                  <a:schemeClr val="bg2"/>
                </a:solidFill>
              </a:rPr>
              <a:t>万人未満の地方公共団体では「少子高齢化、人口減少」</a:t>
            </a:r>
            <a:r>
              <a:rPr lang="ja-JP" altLang="en-US" sz="1200" dirty="0" smtClean="0">
                <a:solidFill>
                  <a:schemeClr val="bg2"/>
                </a:solidFill>
              </a:rPr>
              <a:t>が上位（人口</a:t>
            </a:r>
            <a:r>
              <a:rPr lang="en-US" altLang="ja-JP" sz="1200" dirty="0" smtClean="0">
                <a:solidFill>
                  <a:schemeClr val="bg2"/>
                </a:solidFill>
              </a:rPr>
              <a:t>5</a:t>
            </a:r>
            <a:r>
              <a:rPr lang="ja-JP" altLang="en-US" sz="1200" dirty="0" smtClean="0">
                <a:solidFill>
                  <a:schemeClr val="bg2"/>
                </a:solidFill>
              </a:rPr>
              <a:t>万人未満：</a:t>
            </a:r>
            <a:r>
              <a:rPr lang="en-US" altLang="ja-JP" sz="1200" dirty="0" smtClean="0">
                <a:solidFill>
                  <a:schemeClr val="bg2"/>
                </a:solidFill>
              </a:rPr>
              <a:t>33.1%</a:t>
            </a:r>
            <a:r>
              <a:rPr lang="ja-JP" altLang="en-US" sz="1200" dirty="0" err="1" smtClean="0">
                <a:solidFill>
                  <a:schemeClr val="bg2"/>
                </a:solidFill>
              </a:rPr>
              <a:t>、</a:t>
            </a:r>
            <a:r>
              <a:rPr lang="ja-JP" altLang="en-US" sz="1200" dirty="0" smtClean="0">
                <a:solidFill>
                  <a:schemeClr val="bg2"/>
                </a:solidFill>
              </a:rPr>
              <a:t>人口</a:t>
            </a:r>
            <a:r>
              <a:rPr lang="en-US" altLang="ja-JP" sz="1200" dirty="0" smtClean="0">
                <a:solidFill>
                  <a:schemeClr val="bg2"/>
                </a:solidFill>
              </a:rPr>
              <a:t>5</a:t>
            </a:r>
            <a:r>
              <a:rPr lang="ja-JP" altLang="en-US" sz="1200" dirty="0" smtClean="0">
                <a:solidFill>
                  <a:schemeClr val="bg2"/>
                </a:solidFill>
              </a:rPr>
              <a:t>万～</a:t>
            </a:r>
            <a:r>
              <a:rPr lang="en-US" altLang="ja-JP" sz="1200" dirty="0" smtClean="0">
                <a:solidFill>
                  <a:schemeClr val="bg2"/>
                </a:solidFill>
              </a:rPr>
              <a:t>10</a:t>
            </a:r>
            <a:r>
              <a:rPr lang="ja-JP" altLang="en-US" sz="1200" dirty="0" smtClean="0">
                <a:solidFill>
                  <a:schemeClr val="bg2"/>
                </a:solidFill>
              </a:rPr>
              <a:t>万人：</a:t>
            </a:r>
            <a:r>
              <a:rPr lang="en-US" altLang="ja-JP" sz="1200" dirty="0" smtClean="0">
                <a:solidFill>
                  <a:schemeClr val="bg2"/>
                </a:solidFill>
              </a:rPr>
              <a:t>27.1%</a:t>
            </a:r>
            <a:r>
              <a:rPr lang="ja-JP" altLang="en-US" sz="1200" dirty="0" err="1" smtClean="0">
                <a:solidFill>
                  <a:schemeClr val="bg2"/>
                </a:solidFill>
              </a:rPr>
              <a:t>、</a:t>
            </a:r>
            <a:r>
              <a:rPr lang="ja-JP" altLang="en-US" sz="1200" dirty="0" smtClean="0">
                <a:solidFill>
                  <a:schemeClr val="bg2"/>
                </a:solidFill>
              </a:rPr>
              <a:t>人口</a:t>
            </a:r>
            <a:r>
              <a:rPr lang="en-US" altLang="ja-JP" sz="1200" dirty="0" smtClean="0">
                <a:solidFill>
                  <a:schemeClr val="bg2"/>
                </a:solidFill>
              </a:rPr>
              <a:t>10</a:t>
            </a:r>
            <a:r>
              <a:rPr lang="ja-JP" altLang="en-US" sz="1200" dirty="0" smtClean="0">
                <a:solidFill>
                  <a:schemeClr val="bg2"/>
                </a:solidFill>
              </a:rPr>
              <a:t>万～</a:t>
            </a:r>
            <a:r>
              <a:rPr lang="en-US" altLang="ja-JP" sz="1200" dirty="0" smtClean="0">
                <a:solidFill>
                  <a:schemeClr val="bg2"/>
                </a:solidFill>
              </a:rPr>
              <a:t>30</a:t>
            </a:r>
            <a:r>
              <a:rPr lang="ja-JP" altLang="en-US" sz="1200" dirty="0" smtClean="0">
                <a:solidFill>
                  <a:schemeClr val="bg2"/>
                </a:solidFill>
              </a:rPr>
              <a:t>万人：</a:t>
            </a:r>
            <a:r>
              <a:rPr lang="en-US" altLang="ja-JP" sz="1200" dirty="0" smtClean="0">
                <a:solidFill>
                  <a:schemeClr val="bg2"/>
                </a:solidFill>
              </a:rPr>
              <a:t>27.9%</a:t>
            </a:r>
            <a:r>
              <a:rPr lang="ja-JP" altLang="en-US" sz="1200" dirty="0" smtClean="0">
                <a:solidFill>
                  <a:schemeClr val="bg2"/>
                </a:solidFill>
              </a:rPr>
              <a:t>）。</a:t>
            </a:r>
            <a:endParaRPr lang="en-US" altLang="ja-JP" sz="1200" dirty="0">
              <a:solidFill>
                <a:schemeClr val="bg2"/>
              </a:solidFill>
            </a:endParaRPr>
          </a:p>
          <a:p>
            <a:pPr lvl="1"/>
            <a:r>
              <a:rPr lang="en-US" altLang="ja-JP" sz="1200" dirty="0" smtClean="0">
                <a:solidFill>
                  <a:schemeClr val="bg2"/>
                </a:solidFill>
              </a:rPr>
              <a:t>30</a:t>
            </a:r>
            <a:r>
              <a:rPr lang="ja-JP" altLang="en-US" sz="1200" dirty="0">
                <a:solidFill>
                  <a:schemeClr val="bg2"/>
                </a:solidFill>
              </a:rPr>
              <a:t>万人以上では「少子高齢化、人口減少」も課題として上位ではあるもの</a:t>
            </a:r>
            <a:r>
              <a:rPr lang="ja-JP" altLang="en-US" sz="1200" dirty="0" smtClean="0">
                <a:solidFill>
                  <a:schemeClr val="bg2"/>
                </a:solidFill>
              </a:rPr>
              <a:t>の（人口</a:t>
            </a:r>
            <a:r>
              <a:rPr lang="en-US" altLang="ja-JP" sz="1200" dirty="0" smtClean="0">
                <a:solidFill>
                  <a:schemeClr val="bg2"/>
                </a:solidFill>
              </a:rPr>
              <a:t>30</a:t>
            </a:r>
            <a:r>
              <a:rPr lang="ja-JP" altLang="en-US" sz="1200" dirty="0" smtClean="0">
                <a:solidFill>
                  <a:schemeClr val="bg2"/>
                </a:solidFill>
              </a:rPr>
              <a:t>万～</a:t>
            </a:r>
            <a:r>
              <a:rPr lang="en-US" altLang="ja-JP" sz="1200" dirty="0" smtClean="0">
                <a:solidFill>
                  <a:schemeClr val="bg2"/>
                </a:solidFill>
              </a:rPr>
              <a:t>50</a:t>
            </a:r>
            <a:r>
              <a:rPr lang="ja-JP" altLang="en-US" sz="1200" dirty="0" smtClean="0">
                <a:solidFill>
                  <a:schemeClr val="bg2"/>
                </a:solidFill>
              </a:rPr>
              <a:t>万人：</a:t>
            </a:r>
            <a:r>
              <a:rPr lang="en-US" altLang="ja-JP" sz="1200" dirty="0" smtClean="0">
                <a:solidFill>
                  <a:schemeClr val="bg2"/>
                </a:solidFill>
              </a:rPr>
              <a:t>17.4%</a:t>
            </a:r>
            <a:r>
              <a:rPr lang="ja-JP" altLang="en-US" sz="1200" dirty="0" err="1" smtClean="0">
                <a:solidFill>
                  <a:schemeClr val="bg2"/>
                </a:solidFill>
              </a:rPr>
              <a:t>、</a:t>
            </a:r>
            <a:r>
              <a:rPr lang="ja-JP" altLang="en-US" sz="1200" dirty="0" smtClean="0">
                <a:solidFill>
                  <a:schemeClr val="bg2"/>
                </a:solidFill>
              </a:rPr>
              <a:t>人口</a:t>
            </a:r>
            <a:r>
              <a:rPr lang="en-US" altLang="ja-JP" sz="1200" dirty="0" smtClean="0">
                <a:solidFill>
                  <a:schemeClr val="bg2"/>
                </a:solidFill>
              </a:rPr>
              <a:t>50</a:t>
            </a:r>
            <a:r>
              <a:rPr lang="ja-JP" altLang="en-US" sz="1200" dirty="0" smtClean="0">
                <a:solidFill>
                  <a:schemeClr val="bg2"/>
                </a:solidFill>
              </a:rPr>
              <a:t>万～</a:t>
            </a:r>
            <a:r>
              <a:rPr lang="en-US" altLang="ja-JP" sz="1200" dirty="0" smtClean="0">
                <a:solidFill>
                  <a:schemeClr val="bg2"/>
                </a:solidFill>
              </a:rPr>
              <a:t>80</a:t>
            </a:r>
            <a:r>
              <a:rPr lang="ja-JP" altLang="en-US" sz="1200" dirty="0" smtClean="0">
                <a:solidFill>
                  <a:schemeClr val="bg2"/>
                </a:solidFill>
              </a:rPr>
              <a:t>万人：</a:t>
            </a:r>
            <a:r>
              <a:rPr lang="en-US" altLang="ja-JP" sz="1200" dirty="0" smtClean="0">
                <a:solidFill>
                  <a:schemeClr val="bg2"/>
                </a:solidFill>
              </a:rPr>
              <a:t>23.5%</a:t>
            </a:r>
            <a:r>
              <a:rPr lang="ja-JP" altLang="en-US" sz="1200" dirty="0" err="1" smtClean="0">
                <a:solidFill>
                  <a:schemeClr val="bg2"/>
                </a:solidFill>
              </a:rPr>
              <a:t>、</a:t>
            </a:r>
            <a:r>
              <a:rPr lang="ja-JP" altLang="en-US" sz="1200" dirty="0" smtClean="0">
                <a:solidFill>
                  <a:schemeClr val="bg2"/>
                </a:solidFill>
              </a:rPr>
              <a:t>人口</a:t>
            </a:r>
            <a:r>
              <a:rPr lang="en-US" altLang="ja-JP" sz="1200" dirty="0" smtClean="0">
                <a:solidFill>
                  <a:schemeClr val="bg2"/>
                </a:solidFill>
              </a:rPr>
              <a:t>80</a:t>
            </a:r>
            <a:r>
              <a:rPr lang="ja-JP" altLang="en-US" sz="1200" dirty="0" smtClean="0">
                <a:solidFill>
                  <a:schemeClr val="bg2"/>
                </a:solidFill>
              </a:rPr>
              <a:t>万人以上：</a:t>
            </a:r>
            <a:r>
              <a:rPr lang="en-US" altLang="ja-JP" sz="1200" dirty="0" smtClean="0">
                <a:solidFill>
                  <a:schemeClr val="bg2"/>
                </a:solidFill>
              </a:rPr>
              <a:t>17.6%</a:t>
            </a:r>
            <a:r>
              <a:rPr lang="ja-JP" altLang="en-US" sz="1200" dirty="0" smtClean="0">
                <a:solidFill>
                  <a:schemeClr val="bg2"/>
                </a:solidFill>
              </a:rPr>
              <a:t>）、</a:t>
            </a:r>
            <a:r>
              <a:rPr lang="ja-JP" altLang="en-US" sz="1200" dirty="0">
                <a:solidFill>
                  <a:schemeClr val="bg2"/>
                </a:solidFill>
              </a:rPr>
              <a:t>「</a:t>
            </a:r>
            <a:r>
              <a:rPr lang="ja-JP" altLang="en-US" sz="1200" dirty="0" smtClean="0">
                <a:solidFill>
                  <a:schemeClr val="bg2"/>
                </a:solidFill>
              </a:rPr>
              <a:t>防災」</a:t>
            </a:r>
            <a:r>
              <a:rPr lang="ja-JP" altLang="en-US" sz="1200" dirty="0">
                <a:solidFill>
                  <a:schemeClr val="bg2"/>
                </a:solidFill>
              </a:rPr>
              <a:t>や「まちづくり、産業雇用創出」、「子育て支援」と</a:t>
            </a:r>
            <a:r>
              <a:rPr lang="ja-JP" altLang="en-US" sz="1200" dirty="0" smtClean="0">
                <a:solidFill>
                  <a:schemeClr val="bg2"/>
                </a:solidFill>
              </a:rPr>
              <a:t>同程度の割合となっている。</a:t>
            </a:r>
            <a:endParaRPr lang="en-US" altLang="ja-JP" sz="1200" dirty="0" smtClean="0">
              <a:solidFill>
                <a:schemeClr val="bg2"/>
              </a:solidFill>
            </a:endParaRPr>
          </a:p>
          <a:p>
            <a:r>
              <a:rPr lang="ja-JP" altLang="en-US" sz="1600" dirty="0" smtClean="0">
                <a:solidFill>
                  <a:schemeClr val="bg2"/>
                </a:solidFill>
              </a:rPr>
              <a:t>地域の課題を解決する手段としてオープンデータに取り組むとした場合の優先分野（地方公共団体アンケート結果の自由記述より）</a:t>
            </a:r>
            <a:endParaRPr lang="en-US" altLang="ja-JP" sz="1600" dirty="0" smtClean="0">
              <a:solidFill>
                <a:schemeClr val="bg2"/>
              </a:solidFill>
            </a:endParaRPr>
          </a:p>
          <a:p>
            <a:pPr marL="620713" lvl="1" latinLnBrk="1"/>
            <a:r>
              <a:rPr kumimoji="0" lang="ja-JP" altLang="en-US" sz="1200" dirty="0" smtClean="0">
                <a:solidFill>
                  <a:schemeClr val="bg2"/>
                </a:solidFill>
                <a:cs typeface="Meiryo UI" pitchFamily="50" charset="-128"/>
              </a:rPr>
              <a:t>人口</a:t>
            </a:r>
            <a:r>
              <a:rPr kumimoji="0" lang="ja-JP" altLang="en-US" sz="1200" dirty="0">
                <a:solidFill>
                  <a:schemeClr val="bg2"/>
                </a:solidFill>
                <a:cs typeface="Meiryo UI" pitchFamily="50" charset="-128"/>
              </a:rPr>
              <a:t>減少対策につながる</a:t>
            </a:r>
            <a:r>
              <a:rPr kumimoji="0" lang="ja-JP" altLang="en-US" sz="1200" dirty="0" smtClean="0">
                <a:solidFill>
                  <a:schemeClr val="bg2"/>
                </a:solidFill>
                <a:cs typeface="Meiryo UI" pitchFamily="50" charset="-128"/>
              </a:rPr>
              <a:t>データ、少子</a:t>
            </a:r>
            <a:r>
              <a:rPr kumimoji="0" lang="ja-JP" altLang="en-US" sz="1200" dirty="0">
                <a:solidFill>
                  <a:schemeClr val="bg2"/>
                </a:solidFill>
                <a:cs typeface="Meiryo UI" pitchFamily="50" charset="-128"/>
              </a:rPr>
              <a:t>高齢化対策に有効な</a:t>
            </a:r>
            <a:r>
              <a:rPr kumimoji="0" lang="ja-JP" altLang="en-US" sz="1200" dirty="0" smtClean="0">
                <a:solidFill>
                  <a:schemeClr val="bg2"/>
                </a:solidFill>
                <a:cs typeface="Meiryo UI" pitchFamily="50" charset="-128"/>
              </a:rPr>
              <a:t>データ、利用者</a:t>
            </a:r>
            <a:r>
              <a:rPr kumimoji="0" lang="ja-JP" altLang="en-US" sz="1200" dirty="0">
                <a:solidFill>
                  <a:schemeClr val="bg2"/>
                </a:solidFill>
                <a:cs typeface="Meiryo UI" pitchFamily="50" charset="-128"/>
              </a:rPr>
              <a:t>（住民や事業者）のニーズが高い</a:t>
            </a:r>
            <a:r>
              <a:rPr kumimoji="0" lang="ja-JP" altLang="en-US" sz="1200" dirty="0" smtClean="0">
                <a:solidFill>
                  <a:schemeClr val="bg2"/>
                </a:solidFill>
                <a:cs typeface="Meiryo UI" pitchFamily="50" charset="-128"/>
              </a:rPr>
              <a:t>データ、</a:t>
            </a:r>
            <a:r>
              <a:rPr kumimoji="0" lang="ja-JP" altLang="en-US" sz="1200" dirty="0">
                <a:solidFill>
                  <a:schemeClr val="bg2"/>
                </a:solidFill>
                <a:cs typeface="Meiryo UI" pitchFamily="50" charset="-128"/>
              </a:rPr>
              <a:t>公共交通機関の運行情報や時刻表データ</a:t>
            </a:r>
            <a:r>
              <a:rPr kumimoji="0" lang="ja-JP" altLang="en-US" sz="1200" dirty="0" smtClean="0">
                <a:solidFill>
                  <a:schemeClr val="bg2"/>
                </a:solidFill>
                <a:cs typeface="Meiryo UI" pitchFamily="50" charset="-128"/>
              </a:rPr>
              <a:t>等、地理空間情報・地図データ等、リアルタイム性の高いデータ　等々。</a:t>
            </a:r>
            <a:endParaRPr kumimoji="0" lang="en-US" altLang="ja-JP" sz="1200" dirty="0" smtClean="0">
              <a:solidFill>
                <a:schemeClr val="bg2"/>
              </a:solidFill>
              <a:cs typeface="Meiryo UI" pitchFamily="50" charset="-128"/>
            </a:endParaRPr>
          </a:p>
          <a:p>
            <a:pPr marL="322263" latinLnBrk="1"/>
            <a:r>
              <a:rPr kumimoji="0" lang="ja-JP" altLang="en-US" sz="1600" dirty="0" smtClean="0">
                <a:solidFill>
                  <a:schemeClr val="bg2"/>
                </a:solidFill>
                <a:cs typeface="Meiryo UI" pitchFamily="50" charset="-128"/>
              </a:rPr>
              <a:t>地方公共</a:t>
            </a:r>
            <a:r>
              <a:rPr kumimoji="0" lang="ja-JP" altLang="en-US" sz="1600" dirty="0">
                <a:solidFill>
                  <a:schemeClr val="bg2"/>
                </a:solidFill>
                <a:cs typeface="Meiryo UI" pitchFamily="50" charset="-128"/>
              </a:rPr>
              <a:t>団体</a:t>
            </a:r>
            <a:r>
              <a:rPr kumimoji="0" lang="ja-JP" altLang="en-US" sz="1600" dirty="0" smtClean="0">
                <a:solidFill>
                  <a:schemeClr val="bg2"/>
                </a:solidFill>
                <a:cs typeface="Meiryo UI" pitchFamily="50" charset="-128"/>
              </a:rPr>
              <a:t>が保有している情報のうち知りたい分野（住民アンケート結果より）</a:t>
            </a:r>
            <a:endParaRPr kumimoji="0" lang="en-US" altLang="ja-JP" sz="1600" dirty="0" smtClean="0">
              <a:solidFill>
                <a:schemeClr val="bg2"/>
              </a:solidFill>
              <a:cs typeface="Meiryo UI" pitchFamily="50" charset="-128"/>
            </a:endParaRPr>
          </a:p>
          <a:p>
            <a:pPr marL="620713" lvl="1" latinLnBrk="1"/>
            <a:r>
              <a:rPr kumimoji="0" lang="ja-JP" altLang="en-US" sz="1200" dirty="0" smtClean="0">
                <a:solidFill>
                  <a:schemeClr val="bg2"/>
                </a:solidFill>
                <a:cs typeface="Meiryo UI" pitchFamily="50" charset="-128"/>
              </a:rPr>
              <a:t>最も割合が高い回答は「医療・福祉等」に関する情報（</a:t>
            </a:r>
            <a:r>
              <a:rPr kumimoji="0" lang="en-US" altLang="ja-JP" sz="1200" dirty="0" smtClean="0">
                <a:solidFill>
                  <a:schemeClr val="bg2"/>
                </a:solidFill>
                <a:cs typeface="Meiryo UI" pitchFamily="50" charset="-128"/>
              </a:rPr>
              <a:t>483</a:t>
            </a:r>
            <a:r>
              <a:rPr kumimoji="0" lang="ja-JP" altLang="en-US" sz="1200" dirty="0" smtClean="0">
                <a:solidFill>
                  <a:schemeClr val="bg2"/>
                </a:solidFill>
                <a:cs typeface="Meiryo UI" pitchFamily="50" charset="-128"/>
              </a:rPr>
              <a:t>人、</a:t>
            </a:r>
            <a:r>
              <a:rPr kumimoji="0" lang="en-US" altLang="ja-JP" sz="1200" dirty="0" smtClean="0">
                <a:solidFill>
                  <a:schemeClr val="bg2"/>
                </a:solidFill>
                <a:cs typeface="Meiryo UI" pitchFamily="50" charset="-128"/>
              </a:rPr>
              <a:t>46.7%</a:t>
            </a:r>
            <a:r>
              <a:rPr kumimoji="0" lang="ja-JP" altLang="en-US" sz="1200" dirty="0" smtClean="0">
                <a:solidFill>
                  <a:schemeClr val="bg2"/>
                </a:solidFill>
                <a:cs typeface="Meiryo UI" pitchFamily="50" charset="-128"/>
              </a:rPr>
              <a:t>）、次いで「税金・年金・補助金等」（</a:t>
            </a:r>
            <a:r>
              <a:rPr kumimoji="0" lang="en-US" altLang="ja-JP" sz="1200" dirty="0" smtClean="0">
                <a:solidFill>
                  <a:schemeClr val="bg2"/>
                </a:solidFill>
                <a:cs typeface="Meiryo UI" pitchFamily="50" charset="-128"/>
              </a:rPr>
              <a:t>430</a:t>
            </a:r>
            <a:r>
              <a:rPr kumimoji="0" lang="ja-JP" altLang="en-US" sz="1200" dirty="0" smtClean="0">
                <a:solidFill>
                  <a:schemeClr val="bg2"/>
                </a:solidFill>
                <a:cs typeface="Meiryo UI" pitchFamily="50" charset="-128"/>
              </a:rPr>
              <a:t>人、</a:t>
            </a:r>
            <a:r>
              <a:rPr kumimoji="0" lang="en-US" altLang="ja-JP" sz="1200" dirty="0" smtClean="0">
                <a:solidFill>
                  <a:schemeClr val="bg2"/>
                </a:solidFill>
                <a:cs typeface="Meiryo UI" pitchFamily="50" charset="-128"/>
              </a:rPr>
              <a:t>41.6%</a:t>
            </a:r>
            <a:r>
              <a:rPr kumimoji="0" lang="ja-JP" altLang="en-US" sz="1200" dirty="0" smtClean="0">
                <a:solidFill>
                  <a:schemeClr val="bg2"/>
                </a:solidFill>
                <a:cs typeface="Meiryo UI" pitchFamily="50" charset="-128"/>
              </a:rPr>
              <a:t>）、「防災等」（</a:t>
            </a:r>
            <a:r>
              <a:rPr kumimoji="0" lang="en-US" altLang="ja-JP" sz="1200" dirty="0" smtClean="0">
                <a:solidFill>
                  <a:schemeClr val="bg2"/>
                </a:solidFill>
                <a:cs typeface="Meiryo UI" pitchFamily="50" charset="-128"/>
              </a:rPr>
              <a:t>322</a:t>
            </a:r>
            <a:r>
              <a:rPr kumimoji="0" lang="ja-JP" altLang="en-US" sz="1200" dirty="0" smtClean="0">
                <a:solidFill>
                  <a:schemeClr val="bg2"/>
                </a:solidFill>
                <a:cs typeface="Meiryo UI" pitchFamily="50" charset="-128"/>
              </a:rPr>
              <a:t>人、</a:t>
            </a:r>
            <a:r>
              <a:rPr kumimoji="0" lang="en-US" altLang="ja-JP" sz="1200" dirty="0" smtClean="0">
                <a:solidFill>
                  <a:schemeClr val="bg2"/>
                </a:solidFill>
                <a:cs typeface="Meiryo UI" pitchFamily="50" charset="-128"/>
              </a:rPr>
              <a:t>31.1%</a:t>
            </a:r>
            <a:r>
              <a:rPr kumimoji="0" lang="ja-JP" altLang="en-US" sz="1200" dirty="0" smtClean="0">
                <a:solidFill>
                  <a:schemeClr val="bg2"/>
                </a:solidFill>
                <a:cs typeface="Meiryo UI" pitchFamily="50" charset="-128"/>
              </a:rPr>
              <a:t>）、「生活インフラ等」（</a:t>
            </a:r>
            <a:r>
              <a:rPr kumimoji="0" lang="en-US" altLang="ja-JP" sz="1200" dirty="0" smtClean="0">
                <a:solidFill>
                  <a:schemeClr val="bg2"/>
                </a:solidFill>
                <a:cs typeface="Meiryo UI" pitchFamily="50" charset="-128"/>
              </a:rPr>
              <a:t>262</a:t>
            </a:r>
            <a:r>
              <a:rPr kumimoji="0" lang="ja-JP" altLang="en-US" sz="1200" dirty="0" smtClean="0">
                <a:solidFill>
                  <a:schemeClr val="bg2"/>
                </a:solidFill>
                <a:cs typeface="Meiryo UI" pitchFamily="50" charset="-128"/>
              </a:rPr>
              <a:t>人、</a:t>
            </a:r>
            <a:r>
              <a:rPr kumimoji="0" lang="en-US" altLang="ja-JP" sz="1200" dirty="0" smtClean="0">
                <a:solidFill>
                  <a:schemeClr val="bg2"/>
                </a:solidFill>
                <a:cs typeface="Meiryo UI" pitchFamily="50" charset="-128"/>
              </a:rPr>
              <a:t>25.3%</a:t>
            </a:r>
            <a:r>
              <a:rPr kumimoji="0" lang="ja-JP" altLang="en-US" sz="1200" dirty="0" smtClean="0">
                <a:solidFill>
                  <a:schemeClr val="bg2"/>
                </a:solidFill>
                <a:cs typeface="Meiryo UI" pitchFamily="50" charset="-128"/>
              </a:rPr>
              <a:t>）と続く。</a:t>
            </a:r>
            <a:endParaRPr kumimoji="0" lang="en-US" altLang="ja-JP" sz="1200" dirty="0">
              <a:solidFill>
                <a:schemeClr val="bg2"/>
              </a:solidFill>
              <a:cs typeface="Meiryo UI" pitchFamily="50" charset="-128"/>
            </a:endParaRPr>
          </a:p>
        </p:txBody>
      </p:sp>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12</a:t>
            </a:fld>
            <a:endParaRPr lang="en-US" altLang="ja-JP"/>
          </a:p>
        </p:txBody>
      </p:sp>
      <p:pic>
        <p:nvPicPr>
          <p:cNvPr id="7" name="図 6"/>
          <p:cNvPicPr>
            <a:picLocks noChangeAspect="1"/>
          </p:cNvPicPr>
          <p:nvPr/>
        </p:nvPicPr>
        <p:blipFill>
          <a:blip r:embed="rId2"/>
          <a:stretch>
            <a:fillRect/>
          </a:stretch>
        </p:blipFill>
        <p:spPr>
          <a:xfrm>
            <a:off x="5947464" y="274295"/>
            <a:ext cx="3915178" cy="2362607"/>
          </a:xfrm>
          <a:prstGeom prst="rect">
            <a:avLst/>
          </a:prstGeom>
        </p:spPr>
      </p:pic>
    </p:spTree>
    <p:extLst>
      <p:ext uri="{BB962C8B-B14F-4D97-AF65-F5344CB8AC3E}">
        <p14:creationId xmlns:p14="http://schemas.microsoft.com/office/powerpoint/2010/main" val="910092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400" dirty="0" smtClean="0"/>
              <a:t>総括３　取組体制</a:t>
            </a:r>
            <a:endParaRPr kumimoji="1" lang="ja-JP" altLang="en-US" sz="2400" dirty="0"/>
          </a:p>
        </p:txBody>
      </p:sp>
      <p:sp>
        <p:nvSpPr>
          <p:cNvPr id="3" name="コンテンツ プレースホルダー 2"/>
          <p:cNvSpPr>
            <a:spLocks noGrp="1"/>
          </p:cNvSpPr>
          <p:nvPr>
            <p:ph idx="1"/>
          </p:nvPr>
        </p:nvSpPr>
        <p:spPr/>
        <p:txBody>
          <a:bodyPr/>
          <a:lstStyle/>
          <a:p>
            <a:r>
              <a:rPr lang="ja-JP" altLang="en-US" sz="1600" dirty="0" smtClean="0">
                <a:solidFill>
                  <a:schemeClr val="bg2"/>
                </a:solidFill>
              </a:rPr>
              <a:t>組織</a:t>
            </a:r>
            <a:endParaRPr lang="en-US" altLang="ja-JP" sz="1600" dirty="0" smtClean="0">
              <a:solidFill>
                <a:schemeClr val="bg2"/>
              </a:solidFill>
            </a:endParaRPr>
          </a:p>
          <a:p>
            <a:pPr lvl="1"/>
            <a:r>
              <a:rPr lang="ja-JP" altLang="en-US" sz="1200" dirty="0">
                <a:solidFill>
                  <a:schemeClr val="bg2"/>
                </a:solidFill>
              </a:rPr>
              <a:t>地方公共団体アンケート</a:t>
            </a:r>
            <a:r>
              <a:rPr lang="ja-JP" altLang="en-US" sz="1200" dirty="0" smtClean="0">
                <a:solidFill>
                  <a:schemeClr val="bg2"/>
                </a:solidFill>
              </a:rPr>
              <a:t>結果によれば、取組済み</a:t>
            </a:r>
            <a:r>
              <a:rPr lang="ja-JP" altLang="en-US" sz="1200" dirty="0">
                <a:solidFill>
                  <a:schemeClr val="bg2"/>
                </a:solidFill>
              </a:rPr>
              <a:t>団体</a:t>
            </a:r>
            <a:r>
              <a:rPr lang="ja-JP" altLang="en-US" sz="1200" dirty="0" smtClean="0">
                <a:solidFill>
                  <a:schemeClr val="bg2"/>
                </a:solidFill>
              </a:rPr>
              <a:t>におい</a:t>
            </a:r>
            <a:r>
              <a:rPr lang="en-US" altLang="ja-JP" sz="1200" dirty="0" smtClean="0">
                <a:solidFill>
                  <a:schemeClr val="bg2"/>
                </a:solidFill>
              </a:rPr>
              <a:t/>
            </a:r>
            <a:br>
              <a:rPr lang="en-US" altLang="ja-JP" sz="1200" dirty="0" smtClean="0">
                <a:solidFill>
                  <a:schemeClr val="bg2"/>
                </a:solidFill>
              </a:rPr>
            </a:br>
            <a:r>
              <a:rPr lang="ja-JP" altLang="en-US" sz="1200" dirty="0" smtClean="0">
                <a:solidFill>
                  <a:schemeClr val="bg2"/>
                </a:solidFill>
              </a:rPr>
              <a:t>て</a:t>
            </a:r>
            <a:r>
              <a:rPr lang="en-US" altLang="ja-JP" sz="1200" dirty="0" smtClean="0">
                <a:solidFill>
                  <a:schemeClr val="bg2"/>
                </a:solidFill>
              </a:rPr>
              <a:t>83%</a:t>
            </a:r>
            <a:r>
              <a:rPr lang="ja-JP" altLang="en-US" sz="1200" dirty="0" smtClean="0">
                <a:solidFill>
                  <a:schemeClr val="bg2"/>
                </a:solidFill>
              </a:rPr>
              <a:t>の団体に統括</a:t>
            </a:r>
            <a:r>
              <a:rPr lang="ja-JP" altLang="en-US" sz="1200" dirty="0">
                <a:solidFill>
                  <a:schemeClr val="bg2"/>
                </a:solidFill>
              </a:rPr>
              <a:t>部門</a:t>
            </a:r>
            <a:r>
              <a:rPr lang="ja-JP" altLang="en-US" sz="1200" dirty="0" smtClean="0">
                <a:solidFill>
                  <a:schemeClr val="bg2"/>
                </a:solidFill>
              </a:rPr>
              <a:t>が存在。</a:t>
            </a:r>
            <a:endParaRPr lang="en-US" altLang="ja-JP" sz="1200" dirty="0" smtClean="0">
              <a:solidFill>
                <a:schemeClr val="bg2"/>
              </a:solidFill>
            </a:endParaRPr>
          </a:p>
          <a:p>
            <a:pPr lvl="1"/>
            <a:r>
              <a:rPr lang="ja-JP" altLang="en-US" sz="1200" dirty="0" smtClean="0">
                <a:solidFill>
                  <a:schemeClr val="bg2"/>
                </a:solidFill>
              </a:rPr>
              <a:t>具体的には情報</a:t>
            </a:r>
            <a:r>
              <a:rPr lang="ja-JP" altLang="en-US" sz="1200" dirty="0">
                <a:solidFill>
                  <a:schemeClr val="bg2"/>
                </a:solidFill>
              </a:rPr>
              <a:t>システム担当部門や</a:t>
            </a:r>
            <a:r>
              <a:rPr lang="en-US" altLang="ja-JP" sz="1200" dirty="0">
                <a:solidFill>
                  <a:schemeClr val="bg2"/>
                </a:solidFill>
              </a:rPr>
              <a:t>IT</a:t>
            </a:r>
            <a:r>
              <a:rPr lang="ja-JP" altLang="en-US" sz="1200" dirty="0">
                <a:solidFill>
                  <a:schemeClr val="bg2"/>
                </a:solidFill>
              </a:rPr>
              <a:t>政策担当部門など</a:t>
            </a:r>
            <a:r>
              <a:rPr lang="ja-JP" altLang="en-US" sz="1200" dirty="0" smtClean="0">
                <a:solidFill>
                  <a:schemeClr val="bg2"/>
                </a:solidFill>
              </a:rPr>
              <a:t>、</a:t>
            </a:r>
            <a:r>
              <a:rPr lang="en-US" altLang="ja-JP" sz="1200" dirty="0" smtClean="0">
                <a:solidFill>
                  <a:schemeClr val="bg2"/>
                </a:solidFill>
              </a:rPr>
              <a:t>IT</a:t>
            </a:r>
            <a:br>
              <a:rPr lang="en-US" altLang="ja-JP" sz="1200" dirty="0" smtClean="0">
                <a:solidFill>
                  <a:schemeClr val="bg2"/>
                </a:solidFill>
              </a:rPr>
            </a:br>
            <a:r>
              <a:rPr lang="ja-JP" altLang="en-US" sz="1200" dirty="0" smtClean="0">
                <a:solidFill>
                  <a:schemeClr val="bg2"/>
                </a:solidFill>
              </a:rPr>
              <a:t>系</a:t>
            </a:r>
            <a:r>
              <a:rPr lang="ja-JP" altLang="en-US" sz="1200" dirty="0">
                <a:solidFill>
                  <a:schemeClr val="bg2"/>
                </a:solidFill>
              </a:rPr>
              <a:t>の部署の割合</a:t>
            </a:r>
            <a:r>
              <a:rPr lang="ja-JP" altLang="en-US" sz="1200" dirty="0" smtClean="0">
                <a:solidFill>
                  <a:schemeClr val="bg2"/>
                </a:solidFill>
              </a:rPr>
              <a:t>が約半数（両者を合わせて</a:t>
            </a:r>
            <a:r>
              <a:rPr lang="en-US" altLang="ja-JP" sz="1200" dirty="0" smtClean="0">
                <a:solidFill>
                  <a:schemeClr val="bg2"/>
                </a:solidFill>
              </a:rPr>
              <a:t>121</a:t>
            </a:r>
            <a:r>
              <a:rPr lang="ja-JP" altLang="en-US" sz="1200" dirty="0" smtClean="0">
                <a:solidFill>
                  <a:schemeClr val="bg2"/>
                </a:solidFill>
              </a:rPr>
              <a:t>団体、全体の</a:t>
            </a:r>
            <a:r>
              <a:rPr lang="en-US" altLang="ja-JP" sz="1200" dirty="0" smtClean="0">
                <a:solidFill>
                  <a:schemeClr val="bg2"/>
                </a:solidFill>
              </a:rPr>
              <a:t/>
            </a:r>
            <a:br>
              <a:rPr lang="en-US" altLang="ja-JP" sz="1200" dirty="0" smtClean="0">
                <a:solidFill>
                  <a:schemeClr val="bg2"/>
                </a:solidFill>
              </a:rPr>
            </a:br>
            <a:r>
              <a:rPr lang="en-US" altLang="ja-JP" sz="1200" dirty="0" smtClean="0">
                <a:solidFill>
                  <a:schemeClr val="bg2"/>
                </a:solidFill>
              </a:rPr>
              <a:t>46.7%</a:t>
            </a:r>
            <a:r>
              <a:rPr lang="ja-JP" altLang="en-US" sz="1200" dirty="0" smtClean="0">
                <a:solidFill>
                  <a:schemeClr val="bg2"/>
                </a:solidFill>
              </a:rPr>
              <a:t>）。</a:t>
            </a:r>
            <a:r>
              <a:rPr lang="ja-JP" altLang="en-US" sz="1200" dirty="0">
                <a:solidFill>
                  <a:schemeClr val="bg2"/>
                </a:solidFill>
              </a:rPr>
              <a:t>次</a:t>
            </a:r>
            <a:r>
              <a:rPr lang="ja-JP" altLang="en-US" sz="1200" dirty="0" smtClean="0">
                <a:solidFill>
                  <a:schemeClr val="bg2"/>
                </a:solidFill>
              </a:rPr>
              <a:t>いで、</a:t>
            </a:r>
            <a:r>
              <a:rPr lang="ja-JP" altLang="en-US" sz="1200" dirty="0">
                <a:solidFill>
                  <a:schemeClr val="bg2"/>
                </a:solidFill>
              </a:rPr>
              <a:t>企画政策系</a:t>
            </a:r>
            <a:r>
              <a:rPr lang="ja-JP" altLang="en-US" sz="1200" dirty="0" smtClean="0">
                <a:solidFill>
                  <a:schemeClr val="bg2"/>
                </a:solidFill>
              </a:rPr>
              <a:t>（</a:t>
            </a:r>
            <a:r>
              <a:rPr lang="en-US" altLang="ja-JP" sz="1200" dirty="0">
                <a:solidFill>
                  <a:schemeClr val="bg2"/>
                </a:solidFill>
              </a:rPr>
              <a:t>85</a:t>
            </a:r>
            <a:r>
              <a:rPr lang="ja-JP" altLang="en-US" sz="1200" dirty="0" smtClean="0">
                <a:solidFill>
                  <a:schemeClr val="bg2"/>
                </a:solidFill>
              </a:rPr>
              <a:t>団体、</a:t>
            </a:r>
            <a:r>
              <a:rPr lang="en-US" altLang="ja-JP" sz="1200" dirty="0" smtClean="0">
                <a:solidFill>
                  <a:schemeClr val="bg2"/>
                </a:solidFill>
              </a:rPr>
              <a:t>32.8%</a:t>
            </a:r>
            <a:r>
              <a:rPr lang="ja-JP" altLang="en-US" sz="1200" dirty="0" smtClean="0">
                <a:solidFill>
                  <a:schemeClr val="bg2"/>
                </a:solidFill>
              </a:rPr>
              <a:t>）、総務</a:t>
            </a:r>
            <a:r>
              <a:rPr lang="en-US" altLang="ja-JP" sz="1200" dirty="0" smtClean="0">
                <a:solidFill>
                  <a:schemeClr val="bg2"/>
                </a:solidFill>
              </a:rPr>
              <a:t/>
            </a:r>
            <a:br>
              <a:rPr lang="en-US" altLang="ja-JP" sz="1200" dirty="0" smtClean="0">
                <a:solidFill>
                  <a:schemeClr val="bg2"/>
                </a:solidFill>
              </a:rPr>
            </a:br>
            <a:r>
              <a:rPr lang="ja-JP" altLang="en-US" sz="1200" dirty="0" smtClean="0">
                <a:solidFill>
                  <a:schemeClr val="bg2"/>
                </a:solidFill>
              </a:rPr>
              <a:t>系（</a:t>
            </a:r>
            <a:r>
              <a:rPr lang="en-US" altLang="ja-JP" sz="1200" dirty="0" smtClean="0">
                <a:solidFill>
                  <a:schemeClr val="bg2"/>
                </a:solidFill>
              </a:rPr>
              <a:t>35</a:t>
            </a:r>
            <a:r>
              <a:rPr lang="ja-JP" altLang="en-US" sz="1200" dirty="0" smtClean="0">
                <a:solidFill>
                  <a:schemeClr val="bg2"/>
                </a:solidFill>
              </a:rPr>
              <a:t>団体、</a:t>
            </a:r>
            <a:r>
              <a:rPr lang="en-US" altLang="ja-JP" sz="1200" dirty="0" smtClean="0">
                <a:solidFill>
                  <a:schemeClr val="bg2"/>
                </a:solidFill>
              </a:rPr>
              <a:t>13.5%</a:t>
            </a:r>
            <a:r>
              <a:rPr lang="ja-JP" altLang="en-US" sz="1200" dirty="0" smtClean="0">
                <a:solidFill>
                  <a:schemeClr val="bg2"/>
                </a:solidFill>
              </a:rPr>
              <a:t>）、広報系（</a:t>
            </a:r>
            <a:r>
              <a:rPr lang="en-US" altLang="ja-JP" sz="1200" dirty="0" smtClean="0">
                <a:solidFill>
                  <a:schemeClr val="bg2"/>
                </a:solidFill>
              </a:rPr>
              <a:t>18</a:t>
            </a:r>
            <a:r>
              <a:rPr lang="ja-JP" altLang="en-US" sz="1200" dirty="0" smtClean="0">
                <a:solidFill>
                  <a:schemeClr val="bg2"/>
                </a:solidFill>
              </a:rPr>
              <a:t>団体、</a:t>
            </a:r>
            <a:r>
              <a:rPr lang="en-US" altLang="ja-JP" sz="1200" dirty="0" smtClean="0">
                <a:solidFill>
                  <a:schemeClr val="bg2"/>
                </a:solidFill>
              </a:rPr>
              <a:t>6.9%</a:t>
            </a:r>
            <a:r>
              <a:rPr lang="ja-JP" altLang="en-US" sz="1200" dirty="0" smtClean="0">
                <a:solidFill>
                  <a:schemeClr val="bg2"/>
                </a:solidFill>
              </a:rPr>
              <a:t>）である。</a:t>
            </a:r>
            <a:endParaRPr lang="en-US" altLang="ja-JP" sz="1200" dirty="0">
              <a:solidFill>
                <a:schemeClr val="bg2"/>
              </a:solidFill>
            </a:endParaRPr>
          </a:p>
          <a:p>
            <a:pPr lvl="1"/>
            <a:r>
              <a:rPr lang="ja-JP" altLang="en-US" sz="1200" dirty="0" smtClean="0">
                <a:solidFill>
                  <a:schemeClr val="bg2"/>
                </a:solidFill>
              </a:rPr>
              <a:t>また、地方公共団体へのヒアリング結果によれば、オープン</a:t>
            </a:r>
            <a:r>
              <a:rPr lang="en-US" altLang="ja-JP" sz="1200" dirty="0" smtClean="0">
                <a:solidFill>
                  <a:schemeClr val="bg2"/>
                </a:solidFill>
              </a:rPr>
              <a:t/>
            </a:r>
            <a:br>
              <a:rPr lang="en-US" altLang="ja-JP" sz="1200" dirty="0" smtClean="0">
                <a:solidFill>
                  <a:schemeClr val="bg2"/>
                </a:solidFill>
              </a:rPr>
            </a:br>
            <a:r>
              <a:rPr lang="ja-JP" altLang="en-US" sz="1200" dirty="0" smtClean="0">
                <a:solidFill>
                  <a:schemeClr val="bg2"/>
                </a:solidFill>
              </a:rPr>
              <a:t>データ</a:t>
            </a:r>
            <a:r>
              <a:rPr lang="ja-JP" altLang="en-US" sz="1200" dirty="0">
                <a:solidFill>
                  <a:schemeClr val="bg2"/>
                </a:solidFill>
              </a:rPr>
              <a:t>に関する専門部会を</a:t>
            </a:r>
            <a:r>
              <a:rPr lang="ja-JP" altLang="en-US" sz="1200" dirty="0" smtClean="0">
                <a:solidFill>
                  <a:schemeClr val="bg2"/>
                </a:solidFill>
              </a:rPr>
              <a:t>立ち上げ、考え方</a:t>
            </a:r>
            <a:r>
              <a:rPr lang="ja-JP" altLang="en-US" sz="1200" dirty="0">
                <a:solidFill>
                  <a:schemeClr val="bg2"/>
                </a:solidFill>
              </a:rPr>
              <a:t>やルール</a:t>
            </a:r>
            <a:r>
              <a:rPr lang="ja-JP" altLang="en-US" sz="1200" dirty="0" smtClean="0">
                <a:solidFill>
                  <a:schemeClr val="bg2"/>
                </a:solidFill>
              </a:rPr>
              <a:t>につい</a:t>
            </a:r>
            <a:r>
              <a:rPr lang="en-US" altLang="ja-JP" sz="1200" dirty="0" smtClean="0">
                <a:solidFill>
                  <a:schemeClr val="bg2"/>
                </a:solidFill>
              </a:rPr>
              <a:t/>
            </a:r>
            <a:br>
              <a:rPr lang="en-US" altLang="ja-JP" sz="1200" dirty="0" smtClean="0">
                <a:solidFill>
                  <a:schemeClr val="bg2"/>
                </a:solidFill>
              </a:rPr>
            </a:br>
            <a:r>
              <a:rPr lang="ja-JP" altLang="en-US" sz="1200" dirty="0" smtClean="0">
                <a:solidFill>
                  <a:schemeClr val="bg2"/>
                </a:solidFill>
              </a:rPr>
              <a:t>て検討</a:t>
            </a:r>
            <a:r>
              <a:rPr lang="ja-JP" altLang="en-US" sz="1200" dirty="0">
                <a:solidFill>
                  <a:schemeClr val="bg2"/>
                </a:solidFill>
              </a:rPr>
              <a:t>した団体や</a:t>
            </a:r>
            <a:r>
              <a:rPr lang="ja-JP" altLang="en-US" sz="1200" dirty="0" smtClean="0">
                <a:solidFill>
                  <a:schemeClr val="bg2"/>
                </a:solidFill>
              </a:rPr>
              <a:t>、庁内横断的に業務</a:t>
            </a:r>
            <a:r>
              <a:rPr lang="ja-JP" altLang="en-US" sz="1200" dirty="0">
                <a:solidFill>
                  <a:schemeClr val="bg2"/>
                </a:solidFill>
              </a:rPr>
              <a:t>改善に関する検討</a:t>
            </a:r>
            <a:r>
              <a:rPr lang="ja-JP" altLang="en-US" sz="1200" dirty="0" smtClean="0">
                <a:solidFill>
                  <a:schemeClr val="bg2"/>
                </a:solidFill>
              </a:rPr>
              <a:t>チー</a:t>
            </a:r>
            <a:r>
              <a:rPr lang="en-US" altLang="ja-JP" sz="1200" dirty="0" smtClean="0">
                <a:solidFill>
                  <a:schemeClr val="bg2"/>
                </a:solidFill>
              </a:rPr>
              <a:t/>
            </a:r>
            <a:br>
              <a:rPr lang="en-US" altLang="ja-JP" sz="1200" dirty="0" smtClean="0">
                <a:solidFill>
                  <a:schemeClr val="bg2"/>
                </a:solidFill>
              </a:rPr>
            </a:br>
            <a:r>
              <a:rPr lang="ja-JP" altLang="en-US" sz="1200" dirty="0" smtClean="0">
                <a:solidFill>
                  <a:schemeClr val="bg2"/>
                </a:solidFill>
              </a:rPr>
              <a:t>ム</a:t>
            </a:r>
            <a:r>
              <a:rPr lang="ja-JP" altLang="en-US" sz="1200" dirty="0">
                <a:solidFill>
                  <a:schemeClr val="bg2"/>
                </a:solidFill>
              </a:rPr>
              <a:t>（</a:t>
            </a:r>
            <a:r>
              <a:rPr lang="en-US" altLang="ja-JP" sz="1200" dirty="0">
                <a:solidFill>
                  <a:schemeClr val="bg2"/>
                </a:solidFill>
              </a:rPr>
              <a:t>WG</a:t>
            </a:r>
            <a:r>
              <a:rPr lang="ja-JP" altLang="en-US" sz="1200" dirty="0" smtClean="0">
                <a:solidFill>
                  <a:schemeClr val="bg2"/>
                </a:solidFill>
              </a:rPr>
              <a:t>）を立ち上げ推進している例もみられた。</a:t>
            </a:r>
            <a:endParaRPr lang="en-US" altLang="ja-JP" sz="1200" dirty="0">
              <a:solidFill>
                <a:schemeClr val="bg2"/>
              </a:solidFill>
            </a:endParaRPr>
          </a:p>
          <a:p>
            <a:r>
              <a:rPr lang="ja-JP" altLang="en-US" sz="1600" dirty="0" smtClean="0">
                <a:solidFill>
                  <a:schemeClr val="bg2"/>
                </a:solidFill>
              </a:rPr>
              <a:t>人材</a:t>
            </a:r>
            <a:endParaRPr lang="en-US" altLang="ja-JP" sz="1600" dirty="0" smtClean="0">
              <a:solidFill>
                <a:schemeClr val="bg2"/>
              </a:solidFill>
            </a:endParaRPr>
          </a:p>
          <a:p>
            <a:pPr lvl="1"/>
            <a:r>
              <a:rPr lang="ja-JP" altLang="en-US" sz="1200" dirty="0" smtClean="0">
                <a:solidFill>
                  <a:schemeClr val="bg2"/>
                </a:solidFill>
              </a:rPr>
              <a:t>オープンデータ</a:t>
            </a:r>
            <a:r>
              <a:rPr lang="ja-JP" altLang="en-US" sz="1200" dirty="0">
                <a:solidFill>
                  <a:schemeClr val="bg2"/>
                </a:solidFill>
              </a:rPr>
              <a:t>を担当して</a:t>
            </a:r>
            <a:r>
              <a:rPr lang="ja-JP" altLang="en-US" sz="1200" dirty="0" smtClean="0">
                <a:solidFill>
                  <a:schemeClr val="bg2"/>
                </a:solidFill>
              </a:rPr>
              <a:t>いる者</a:t>
            </a:r>
            <a:r>
              <a:rPr lang="ja-JP" altLang="en-US" sz="1200" dirty="0">
                <a:solidFill>
                  <a:schemeClr val="bg2"/>
                </a:solidFill>
              </a:rPr>
              <a:t>の人数としては</a:t>
            </a:r>
            <a:r>
              <a:rPr lang="ja-JP" altLang="en-US" sz="1200" dirty="0" smtClean="0">
                <a:solidFill>
                  <a:schemeClr val="bg2"/>
                </a:solidFill>
              </a:rPr>
              <a:t>、他の業務との兼任を含め</a:t>
            </a:r>
            <a:r>
              <a:rPr lang="en-US" altLang="ja-JP" sz="1200" dirty="0">
                <a:solidFill>
                  <a:schemeClr val="bg2"/>
                </a:solidFill>
              </a:rPr>
              <a:t>1</a:t>
            </a:r>
            <a:r>
              <a:rPr lang="ja-JP" altLang="en-US" sz="1200" dirty="0">
                <a:solidFill>
                  <a:schemeClr val="bg2"/>
                </a:solidFill>
              </a:rPr>
              <a:t>～</a:t>
            </a:r>
            <a:r>
              <a:rPr lang="en-US" altLang="ja-JP" sz="1200" dirty="0">
                <a:solidFill>
                  <a:schemeClr val="bg2"/>
                </a:solidFill>
              </a:rPr>
              <a:t>3</a:t>
            </a:r>
            <a:r>
              <a:rPr lang="ja-JP" altLang="en-US" sz="1200" dirty="0" smtClean="0">
                <a:solidFill>
                  <a:schemeClr val="bg2"/>
                </a:solidFill>
              </a:rPr>
              <a:t>名の</a:t>
            </a:r>
            <a:r>
              <a:rPr lang="ja-JP" altLang="en-US" sz="1200" dirty="0">
                <a:solidFill>
                  <a:schemeClr val="bg2"/>
                </a:solidFill>
              </a:rPr>
              <a:t>地方公共団体が</a:t>
            </a:r>
            <a:r>
              <a:rPr lang="ja-JP" altLang="en-US" sz="1200" dirty="0" smtClean="0">
                <a:solidFill>
                  <a:schemeClr val="bg2"/>
                </a:solidFill>
              </a:rPr>
              <a:t>多い（</a:t>
            </a:r>
            <a:r>
              <a:rPr lang="en-US" altLang="ja-JP" sz="1200" dirty="0" smtClean="0">
                <a:solidFill>
                  <a:schemeClr val="bg2"/>
                </a:solidFill>
              </a:rPr>
              <a:t>203</a:t>
            </a:r>
            <a:r>
              <a:rPr lang="ja-JP" altLang="en-US" sz="1200" dirty="0" smtClean="0">
                <a:solidFill>
                  <a:schemeClr val="bg2"/>
                </a:solidFill>
              </a:rPr>
              <a:t>団体、全体の</a:t>
            </a:r>
            <a:r>
              <a:rPr lang="en-US" altLang="ja-JP" sz="1200" dirty="0" smtClean="0">
                <a:solidFill>
                  <a:schemeClr val="bg2"/>
                </a:solidFill>
              </a:rPr>
              <a:t>79.3%</a:t>
            </a:r>
            <a:r>
              <a:rPr lang="ja-JP" altLang="en-US" sz="1200" dirty="0" smtClean="0">
                <a:solidFill>
                  <a:schemeClr val="bg2"/>
                </a:solidFill>
              </a:rPr>
              <a:t>）。一方、これら</a:t>
            </a:r>
            <a:r>
              <a:rPr lang="ja-JP" altLang="en-US" sz="1200" dirty="0">
                <a:solidFill>
                  <a:schemeClr val="bg2"/>
                </a:solidFill>
              </a:rPr>
              <a:t>の団体</a:t>
            </a:r>
            <a:r>
              <a:rPr lang="ja-JP" altLang="en-US" sz="1200" dirty="0" smtClean="0">
                <a:solidFill>
                  <a:schemeClr val="bg2"/>
                </a:solidFill>
              </a:rPr>
              <a:t>に対し、体制</a:t>
            </a:r>
            <a:r>
              <a:rPr lang="ja-JP" altLang="en-US" sz="1200" dirty="0">
                <a:solidFill>
                  <a:schemeClr val="bg2"/>
                </a:solidFill>
              </a:rPr>
              <a:t>の過不足について</a:t>
            </a:r>
            <a:r>
              <a:rPr lang="ja-JP" altLang="en-US" sz="1200" dirty="0" smtClean="0">
                <a:solidFill>
                  <a:schemeClr val="bg2"/>
                </a:solidFill>
              </a:rPr>
              <a:t>も聞いたところ、「ちょうど良い」～「十分</a:t>
            </a:r>
            <a:r>
              <a:rPr lang="ja-JP" altLang="en-US" sz="1200" dirty="0">
                <a:solidFill>
                  <a:schemeClr val="bg2"/>
                </a:solidFill>
              </a:rPr>
              <a:t>足りて</a:t>
            </a:r>
            <a:r>
              <a:rPr lang="ja-JP" altLang="en-US" sz="1200" dirty="0" smtClean="0">
                <a:solidFill>
                  <a:schemeClr val="bg2"/>
                </a:solidFill>
              </a:rPr>
              <a:t>いる」と</a:t>
            </a:r>
            <a:r>
              <a:rPr lang="ja-JP" altLang="en-US" sz="1200" dirty="0">
                <a:solidFill>
                  <a:schemeClr val="bg2"/>
                </a:solidFill>
              </a:rPr>
              <a:t>回答</a:t>
            </a:r>
            <a:r>
              <a:rPr lang="ja-JP" altLang="en-US" sz="1200" dirty="0" smtClean="0">
                <a:solidFill>
                  <a:schemeClr val="bg2"/>
                </a:solidFill>
              </a:rPr>
              <a:t>した団体は</a:t>
            </a:r>
            <a:r>
              <a:rPr lang="en-US" altLang="ja-JP" sz="1200" dirty="0">
                <a:solidFill>
                  <a:schemeClr val="bg2"/>
                </a:solidFill>
              </a:rPr>
              <a:t>32</a:t>
            </a:r>
            <a:r>
              <a:rPr lang="en-US" altLang="ja-JP" sz="1200" dirty="0" smtClean="0">
                <a:solidFill>
                  <a:schemeClr val="bg2"/>
                </a:solidFill>
              </a:rPr>
              <a:t>%</a:t>
            </a:r>
            <a:r>
              <a:rPr lang="ja-JP" altLang="en-US" sz="1200" dirty="0" err="1" smtClean="0">
                <a:solidFill>
                  <a:schemeClr val="bg2"/>
                </a:solidFill>
              </a:rPr>
              <a:t>、</a:t>
            </a:r>
            <a:r>
              <a:rPr lang="ja-JP" altLang="en-US" sz="1200" dirty="0">
                <a:solidFill>
                  <a:schemeClr val="bg2"/>
                </a:solidFill>
              </a:rPr>
              <a:t>残りの</a:t>
            </a:r>
            <a:r>
              <a:rPr lang="en-US" altLang="ja-JP" sz="1200" dirty="0">
                <a:solidFill>
                  <a:schemeClr val="bg2"/>
                </a:solidFill>
              </a:rPr>
              <a:t>68%</a:t>
            </a:r>
            <a:r>
              <a:rPr lang="ja-JP" altLang="en-US" sz="1200" dirty="0">
                <a:solidFill>
                  <a:schemeClr val="bg2"/>
                </a:solidFill>
              </a:rPr>
              <a:t>は「やや足りない</a:t>
            </a:r>
            <a:r>
              <a:rPr lang="ja-JP" altLang="en-US" sz="1200" dirty="0" smtClean="0">
                <a:solidFill>
                  <a:schemeClr val="bg2"/>
                </a:solidFill>
              </a:rPr>
              <a:t>」又は「</a:t>
            </a:r>
            <a:r>
              <a:rPr lang="ja-JP" altLang="en-US" sz="1200" dirty="0">
                <a:solidFill>
                  <a:schemeClr val="bg2"/>
                </a:solidFill>
              </a:rPr>
              <a:t>全く足りない</a:t>
            </a:r>
            <a:r>
              <a:rPr lang="ja-JP" altLang="en-US" sz="1200" dirty="0" smtClean="0">
                <a:solidFill>
                  <a:schemeClr val="bg2"/>
                </a:solidFill>
              </a:rPr>
              <a:t>」と回答。</a:t>
            </a:r>
            <a:endParaRPr lang="en-US" altLang="ja-JP" sz="1200" dirty="0">
              <a:solidFill>
                <a:schemeClr val="bg2"/>
              </a:solidFill>
            </a:endParaRPr>
          </a:p>
          <a:p>
            <a:pPr lvl="1"/>
            <a:r>
              <a:rPr lang="ja-JP" altLang="en-US" sz="1200" dirty="0" smtClean="0">
                <a:solidFill>
                  <a:schemeClr val="bg2"/>
                </a:solidFill>
              </a:rPr>
              <a:t>取組済み団体においては、職員研修や外部講師を招いた勉強会を行っている事例があるほか、職員の意識改革やスキルの向上を求める声が多い。</a:t>
            </a:r>
            <a:endParaRPr lang="en-US" altLang="ja-JP" sz="1200" dirty="0">
              <a:solidFill>
                <a:schemeClr val="bg2"/>
              </a:solidFill>
            </a:endParaRPr>
          </a:p>
          <a:p>
            <a:r>
              <a:rPr lang="ja-JP" altLang="en-US" sz="1600" dirty="0" smtClean="0">
                <a:solidFill>
                  <a:schemeClr val="bg2"/>
                </a:solidFill>
              </a:rPr>
              <a:t>外部との連携状況</a:t>
            </a:r>
            <a:endParaRPr lang="en-US" altLang="ja-JP" sz="1600" dirty="0">
              <a:solidFill>
                <a:schemeClr val="bg2"/>
              </a:solidFill>
            </a:endParaRPr>
          </a:p>
          <a:p>
            <a:pPr lvl="1"/>
            <a:r>
              <a:rPr lang="ja-JP" altLang="en-US" sz="1200" dirty="0">
                <a:solidFill>
                  <a:schemeClr val="bg2"/>
                </a:solidFill>
              </a:rPr>
              <a:t>他</a:t>
            </a:r>
            <a:r>
              <a:rPr lang="ja-JP" altLang="en-US" sz="1200" dirty="0" smtClean="0">
                <a:solidFill>
                  <a:schemeClr val="bg2"/>
                </a:solidFill>
              </a:rPr>
              <a:t>の地方公共</a:t>
            </a:r>
            <a:r>
              <a:rPr lang="ja-JP" altLang="en-US" sz="1200" dirty="0">
                <a:solidFill>
                  <a:schemeClr val="bg2"/>
                </a:solidFill>
              </a:rPr>
              <a:t>団体</a:t>
            </a:r>
            <a:r>
              <a:rPr lang="ja-JP" altLang="en-US" sz="1200" dirty="0" smtClean="0">
                <a:solidFill>
                  <a:schemeClr val="bg2"/>
                </a:solidFill>
              </a:rPr>
              <a:t>と</a:t>
            </a:r>
            <a:r>
              <a:rPr lang="ja-JP" altLang="en-US" sz="1200" dirty="0">
                <a:solidFill>
                  <a:schemeClr val="bg2"/>
                </a:solidFill>
              </a:rPr>
              <a:t>の</a:t>
            </a:r>
            <a:r>
              <a:rPr lang="ja-JP" altLang="en-US" sz="1200" dirty="0" smtClean="0">
                <a:solidFill>
                  <a:schemeClr val="bg2"/>
                </a:solidFill>
              </a:rPr>
              <a:t>連携例として</a:t>
            </a:r>
            <a:r>
              <a:rPr lang="ja-JP" altLang="en-US" sz="1200" dirty="0">
                <a:solidFill>
                  <a:schemeClr val="bg2"/>
                </a:solidFill>
              </a:rPr>
              <a:t>、</a:t>
            </a:r>
            <a:r>
              <a:rPr lang="ja-JP" altLang="en-US" sz="1200" dirty="0" smtClean="0">
                <a:solidFill>
                  <a:schemeClr val="bg2"/>
                </a:solidFill>
              </a:rPr>
              <a:t>県が</a:t>
            </a:r>
            <a:r>
              <a:rPr lang="ja-JP" altLang="en-US" sz="1200" dirty="0">
                <a:solidFill>
                  <a:schemeClr val="bg2"/>
                </a:solidFill>
              </a:rPr>
              <a:t>域内</a:t>
            </a:r>
            <a:r>
              <a:rPr lang="ja-JP" altLang="en-US" sz="1200" dirty="0" smtClean="0">
                <a:solidFill>
                  <a:schemeClr val="bg2"/>
                </a:solidFill>
              </a:rPr>
              <a:t>の</a:t>
            </a:r>
            <a:r>
              <a:rPr lang="ja-JP" altLang="en-US" sz="1200" dirty="0">
                <a:solidFill>
                  <a:schemeClr val="bg2"/>
                </a:solidFill>
              </a:rPr>
              <a:t>市町村との取組連携を行っている</a:t>
            </a:r>
            <a:r>
              <a:rPr lang="ja-JP" altLang="en-US" sz="1200" dirty="0" smtClean="0">
                <a:solidFill>
                  <a:schemeClr val="bg2"/>
                </a:solidFill>
              </a:rPr>
              <a:t>例（福井県など）や</a:t>
            </a:r>
            <a:r>
              <a:rPr lang="ja-JP" altLang="en-US" sz="1200" dirty="0">
                <a:solidFill>
                  <a:schemeClr val="bg2"/>
                </a:solidFill>
              </a:rPr>
              <a:t>、協議会形式で複数の団体間で情報交換を行っている例（武雄市、千葉市、奈良市</a:t>
            </a:r>
            <a:r>
              <a:rPr lang="ja-JP" altLang="en-US" sz="1200" dirty="0" smtClean="0">
                <a:solidFill>
                  <a:schemeClr val="bg2"/>
                </a:solidFill>
              </a:rPr>
              <a:t>、福岡市</a:t>
            </a:r>
            <a:r>
              <a:rPr lang="ja-JP" altLang="en-US" sz="1200" dirty="0">
                <a:solidFill>
                  <a:schemeClr val="bg2"/>
                </a:solidFill>
              </a:rPr>
              <a:t>、三重県、</a:t>
            </a:r>
            <a:r>
              <a:rPr lang="ja-JP" altLang="en-US" sz="1200" dirty="0" smtClean="0">
                <a:solidFill>
                  <a:schemeClr val="bg2"/>
                </a:solidFill>
              </a:rPr>
              <a:t>室蘭市など）も見られる。</a:t>
            </a:r>
            <a:endParaRPr lang="en-US" altLang="ja-JP" sz="1200" dirty="0">
              <a:solidFill>
                <a:schemeClr val="bg2"/>
              </a:solidFill>
            </a:endParaRPr>
          </a:p>
          <a:p>
            <a:pPr lvl="1"/>
            <a:r>
              <a:rPr lang="ja-JP" altLang="en-US" sz="1200" dirty="0" smtClean="0">
                <a:solidFill>
                  <a:schemeClr val="bg2"/>
                </a:solidFill>
              </a:rPr>
              <a:t>また、地元企業</a:t>
            </a:r>
            <a:r>
              <a:rPr lang="ja-JP" altLang="en-US" sz="1200" dirty="0">
                <a:solidFill>
                  <a:schemeClr val="bg2"/>
                </a:solidFill>
              </a:rPr>
              <a:t>、大学、</a:t>
            </a:r>
            <a:r>
              <a:rPr lang="en-US" altLang="ja-JP" sz="1200" dirty="0">
                <a:solidFill>
                  <a:schemeClr val="bg2"/>
                </a:solidFill>
              </a:rPr>
              <a:t>NPO</a:t>
            </a:r>
            <a:r>
              <a:rPr lang="ja-JP" altLang="en-US" sz="1200" dirty="0" smtClean="0">
                <a:solidFill>
                  <a:schemeClr val="bg2"/>
                </a:solidFill>
              </a:rPr>
              <a:t>と連携し、イベント</a:t>
            </a:r>
            <a:r>
              <a:rPr lang="ja-JP" altLang="en-US" sz="1200" dirty="0">
                <a:solidFill>
                  <a:schemeClr val="bg2"/>
                </a:solidFill>
              </a:rPr>
              <a:t>や基盤作りを</a:t>
            </a:r>
            <a:r>
              <a:rPr lang="ja-JP" altLang="en-US" sz="1200" dirty="0" smtClean="0">
                <a:solidFill>
                  <a:schemeClr val="bg2"/>
                </a:solidFill>
              </a:rPr>
              <a:t>行っている例も見られる。</a:t>
            </a:r>
            <a:endParaRPr lang="en-US" altLang="ja-JP" sz="1200" dirty="0">
              <a:solidFill>
                <a:schemeClr val="bg2"/>
              </a:solidFill>
            </a:endParaRPr>
          </a:p>
          <a:p>
            <a:endParaRPr lang="en-US" altLang="ja-JP" sz="1600" dirty="0">
              <a:solidFill>
                <a:schemeClr val="bg2"/>
              </a:solidFill>
            </a:endParaRPr>
          </a:p>
          <a:p>
            <a:endParaRPr kumimoji="1" lang="ja-JP" altLang="en-US" sz="1600" dirty="0">
              <a:solidFill>
                <a:schemeClr val="bg2"/>
              </a:solidFill>
            </a:endParaRPr>
          </a:p>
        </p:txBody>
      </p:sp>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13</a:t>
            </a:fld>
            <a:endParaRPr lang="en-US" altLang="ja-JP"/>
          </a:p>
        </p:txBody>
      </p:sp>
      <p:pic>
        <p:nvPicPr>
          <p:cNvPr id="5" name="図 4"/>
          <p:cNvPicPr>
            <a:picLocks noChangeAspect="1"/>
          </p:cNvPicPr>
          <p:nvPr/>
        </p:nvPicPr>
        <p:blipFill>
          <a:blip r:embed="rId2"/>
          <a:stretch>
            <a:fillRect/>
          </a:stretch>
        </p:blipFill>
        <p:spPr>
          <a:xfrm>
            <a:off x="5297075" y="1079954"/>
            <a:ext cx="4600856" cy="2567328"/>
          </a:xfrm>
          <a:prstGeom prst="rect">
            <a:avLst/>
          </a:prstGeom>
        </p:spPr>
      </p:pic>
    </p:spTree>
    <p:extLst>
      <p:ext uri="{BB962C8B-B14F-4D97-AF65-F5344CB8AC3E}">
        <p14:creationId xmlns:p14="http://schemas.microsoft.com/office/powerpoint/2010/main" val="1931339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400" dirty="0" smtClean="0"/>
              <a:t>総括</a:t>
            </a:r>
            <a:r>
              <a:rPr lang="ja-JP" altLang="en-US" sz="2400" dirty="0"/>
              <a:t>４</a:t>
            </a:r>
            <a:r>
              <a:rPr kumimoji="1" lang="ja-JP" altLang="en-US" sz="2400" dirty="0" smtClean="0"/>
              <a:t>　国</a:t>
            </a:r>
            <a:r>
              <a:rPr lang="ja-JP" altLang="en-US" sz="2400" dirty="0" smtClean="0"/>
              <a:t>に対する</a:t>
            </a:r>
            <a:r>
              <a:rPr kumimoji="1" lang="ja-JP" altLang="en-US" sz="2400" dirty="0" smtClean="0"/>
              <a:t>期待・要望</a:t>
            </a:r>
            <a:endParaRPr kumimoji="1" lang="ja-JP" altLang="en-US" sz="2400" dirty="0"/>
          </a:p>
        </p:txBody>
      </p:sp>
      <p:sp>
        <p:nvSpPr>
          <p:cNvPr id="3" name="コンテンツ プレースホルダー 2"/>
          <p:cNvSpPr>
            <a:spLocks noGrp="1"/>
          </p:cNvSpPr>
          <p:nvPr>
            <p:ph idx="1"/>
          </p:nvPr>
        </p:nvSpPr>
        <p:spPr/>
        <p:txBody>
          <a:bodyPr/>
          <a:lstStyle/>
          <a:p>
            <a:r>
              <a:rPr lang="ja-JP" altLang="en-US" sz="1600" dirty="0">
                <a:solidFill>
                  <a:schemeClr val="bg2"/>
                </a:solidFill>
              </a:rPr>
              <a:t>国に対する期待・</a:t>
            </a:r>
            <a:r>
              <a:rPr lang="ja-JP" altLang="en-US" sz="1600" dirty="0" smtClean="0">
                <a:solidFill>
                  <a:schemeClr val="bg2"/>
                </a:solidFill>
              </a:rPr>
              <a:t>要望（地方公共団体アンケート結果より）</a:t>
            </a:r>
            <a:endParaRPr lang="en-US" altLang="ja-JP" sz="1600" dirty="0">
              <a:solidFill>
                <a:schemeClr val="bg2"/>
              </a:solidFill>
            </a:endParaRPr>
          </a:p>
          <a:p>
            <a:pPr lvl="1">
              <a:buFont typeface="+mj-lt"/>
              <a:buAutoNum type="arabicPeriod"/>
            </a:pPr>
            <a:r>
              <a:rPr lang="ja-JP" altLang="en-US" sz="1200" b="1" u="sng" dirty="0" smtClean="0">
                <a:solidFill>
                  <a:schemeClr val="bg2"/>
                </a:solidFill>
              </a:rPr>
              <a:t>フォーマット</a:t>
            </a:r>
            <a:r>
              <a:rPr lang="ja-JP" altLang="en-US" sz="1200" b="1" u="sng" dirty="0">
                <a:solidFill>
                  <a:schemeClr val="bg2"/>
                </a:solidFill>
              </a:rPr>
              <a:t>等</a:t>
            </a:r>
            <a:r>
              <a:rPr lang="ja-JP" altLang="en-US" sz="1200" b="1" u="sng" dirty="0" smtClean="0">
                <a:solidFill>
                  <a:schemeClr val="bg2"/>
                </a:solidFill>
              </a:rPr>
              <a:t>の標準化</a:t>
            </a:r>
            <a:r>
              <a:rPr lang="ja-JP" altLang="en-US" sz="1200" dirty="0" smtClean="0">
                <a:solidFill>
                  <a:schemeClr val="bg2"/>
                </a:solidFill>
              </a:rPr>
              <a:t>（</a:t>
            </a:r>
            <a:r>
              <a:rPr lang="en-US" altLang="ja-JP" sz="1200" dirty="0" smtClean="0">
                <a:solidFill>
                  <a:schemeClr val="bg2"/>
                </a:solidFill>
              </a:rPr>
              <a:t>469</a:t>
            </a:r>
            <a:r>
              <a:rPr lang="ja-JP" altLang="en-US" sz="1200" dirty="0" smtClean="0">
                <a:solidFill>
                  <a:schemeClr val="bg2"/>
                </a:solidFill>
              </a:rPr>
              <a:t>団体、全体の</a:t>
            </a:r>
            <a:r>
              <a:rPr lang="en-US" altLang="ja-JP" sz="1200" dirty="0" smtClean="0">
                <a:solidFill>
                  <a:schemeClr val="bg2"/>
                </a:solidFill>
              </a:rPr>
              <a:t>31.4%</a:t>
            </a:r>
            <a:r>
              <a:rPr lang="ja-JP" altLang="en-US" sz="1200" dirty="0" smtClean="0">
                <a:solidFill>
                  <a:schemeClr val="bg2"/>
                </a:solidFill>
              </a:rPr>
              <a:t>）</a:t>
            </a:r>
            <a:endParaRPr lang="en-US" altLang="ja-JP" sz="1200" dirty="0">
              <a:solidFill>
                <a:schemeClr val="bg2"/>
              </a:solidFill>
            </a:endParaRPr>
          </a:p>
          <a:p>
            <a:pPr lvl="1">
              <a:buFont typeface="+mj-lt"/>
              <a:buAutoNum type="arabicPeriod"/>
            </a:pPr>
            <a:r>
              <a:rPr lang="ja-JP" altLang="en-US" sz="1200" b="1" u="sng" dirty="0">
                <a:solidFill>
                  <a:schemeClr val="bg2"/>
                </a:solidFill>
              </a:rPr>
              <a:t>取組分野の特定</a:t>
            </a:r>
            <a:r>
              <a:rPr lang="ja-JP" altLang="en-US" sz="1200" dirty="0" smtClean="0">
                <a:solidFill>
                  <a:schemeClr val="bg2"/>
                </a:solidFill>
              </a:rPr>
              <a:t>（</a:t>
            </a:r>
            <a:r>
              <a:rPr lang="en-US" altLang="ja-JP" sz="1200" dirty="0" smtClean="0">
                <a:solidFill>
                  <a:schemeClr val="bg2"/>
                </a:solidFill>
              </a:rPr>
              <a:t>172</a:t>
            </a:r>
            <a:r>
              <a:rPr lang="ja-JP" altLang="en-US" sz="1200" dirty="0" smtClean="0">
                <a:solidFill>
                  <a:schemeClr val="bg2"/>
                </a:solidFill>
              </a:rPr>
              <a:t>団体</a:t>
            </a:r>
            <a:r>
              <a:rPr lang="ja-JP" altLang="en-US" sz="1200" dirty="0">
                <a:solidFill>
                  <a:schemeClr val="bg2"/>
                </a:solidFill>
              </a:rPr>
              <a:t>、全体</a:t>
            </a:r>
            <a:r>
              <a:rPr lang="ja-JP" altLang="en-US" sz="1200" dirty="0" smtClean="0">
                <a:solidFill>
                  <a:schemeClr val="bg2"/>
                </a:solidFill>
              </a:rPr>
              <a:t>の</a:t>
            </a:r>
            <a:r>
              <a:rPr lang="en-US" altLang="ja-JP" sz="1200" dirty="0" smtClean="0">
                <a:solidFill>
                  <a:schemeClr val="bg2"/>
                </a:solidFill>
              </a:rPr>
              <a:t>11.5%</a:t>
            </a:r>
            <a:r>
              <a:rPr lang="ja-JP" altLang="en-US" sz="1200" dirty="0">
                <a:solidFill>
                  <a:schemeClr val="bg2"/>
                </a:solidFill>
              </a:rPr>
              <a:t>）</a:t>
            </a:r>
            <a:endParaRPr lang="en-US" altLang="ja-JP" sz="1200" dirty="0">
              <a:solidFill>
                <a:schemeClr val="bg2"/>
              </a:solidFill>
            </a:endParaRPr>
          </a:p>
          <a:p>
            <a:pPr lvl="1">
              <a:buFont typeface="+mj-lt"/>
              <a:buAutoNum type="arabicPeriod"/>
            </a:pPr>
            <a:r>
              <a:rPr lang="ja-JP" altLang="en-US" sz="1200" b="1" u="sng" dirty="0" smtClean="0">
                <a:solidFill>
                  <a:schemeClr val="bg2"/>
                </a:solidFill>
              </a:rPr>
              <a:t>財政・人的支援</a:t>
            </a:r>
            <a:r>
              <a:rPr lang="ja-JP" altLang="en-US" sz="1200" dirty="0" smtClean="0">
                <a:solidFill>
                  <a:schemeClr val="bg2"/>
                </a:solidFill>
              </a:rPr>
              <a:t>（</a:t>
            </a:r>
            <a:r>
              <a:rPr lang="en-US" altLang="ja-JP" sz="1200" dirty="0" smtClean="0">
                <a:solidFill>
                  <a:schemeClr val="bg2"/>
                </a:solidFill>
              </a:rPr>
              <a:t>154</a:t>
            </a:r>
            <a:r>
              <a:rPr lang="ja-JP" altLang="en-US" sz="1200" dirty="0" smtClean="0">
                <a:solidFill>
                  <a:schemeClr val="bg2"/>
                </a:solidFill>
              </a:rPr>
              <a:t>団体</a:t>
            </a:r>
            <a:r>
              <a:rPr lang="ja-JP" altLang="en-US" sz="1200" dirty="0">
                <a:solidFill>
                  <a:schemeClr val="bg2"/>
                </a:solidFill>
              </a:rPr>
              <a:t>、全体</a:t>
            </a:r>
            <a:r>
              <a:rPr lang="ja-JP" altLang="en-US" sz="1200" dirty="0" smtClean="0">
                <a:solidFill>
                  <a:schemeClr val="bg2"/>
                </a:solidFill>
              </a:rPr>
              <a:t>の</a:t>
            </a:r>
            <a:r>
              <a:rPr lang="en-US" altLang="ja-JP" sz="1200" dirty="0" smtClean="0">
                <a:solidFill>
                  <a:schemeClr val="bg2"/>
                </a:solidFill>
              </a:rPr>
              <a:t>10.3%</a:t>
            </a:r>
            <a:r>
              <a:rPr lang="ja-JP" altLang="en-US" sz="1200" dirty="0">
                <a:solidFill>
                  <a:schemeClr val="bg2"/>
                </a:solidFill>
              </a:rPr>
              <a:t>）</a:t>
            </a:r>
            <a:endParaRPr lang="en-US" altLang="ja-JP" sz="1200" dirty="0" smtClean="0">
              <a:solidFill>
                <a:schemeClr val="bg2"/>
              </a:solidFill>
            </a:endParaRPr>
          </a:p>
          <a:p>
            <a:pPr lvl="1">
              <a:buFont typeface="+mj-lt"/>
              <a:buAutoNum type="arabicPeriod"/>
            </a:pPr>
            <a:r>
              <a:rPr lang="ja-JP" altLang="en-US" sz="1200" b="1" u="sng" dirty="0" smtClean="0">
                <a:solidFill>
                  <a:schemeClr val="bg2"/>
                </a:solidFill>
              </a:rPr>
              <a:t>事例紹介</a:t>
            </a:r>
            <a:r>
              <a:rPr lang="ja-JP" altLang="en-US" sz="1200" dirty="0" smtClean="0">
                <a:solidFill>
                  <a:schemeClr val="bg2"/>
                </a:solidFill>
              </a:rPr>
              <a:t>（</a:t>
            </a:r>
            <a:r>
              <a:rPr lang="en-US" altLang="ja-JP" sz="1200" dirty="0" smtClean="0">
                <a:solidFill>
                  <a:schemeClr val="bg2"/>
                </a:solidFill>
              </a:rPr>
              <a:t>115</a:t>
            </a:r>
            <a:r>
              <a:rPr lang="ja-JP" altLang="en-US" sz="1200" dirty="0" smtClean="0">
                <a:solidFill>
                  <a:schemeClr val="bg2"/>
                </a:solidFill>
              </a:rPr>
              <a:t>団体</a:t>
            </a:r>
            <a:r>
              <a:rPr lang="ja-JP" altLang="en-US" sz="1200" dirty="0">
                <a:solidFill>
                  <a:schemeClr val="bg2"/>
                </a:solidFill>
              </a:rPr>
              <a:t>、全体</a:t>
            </a:r>
            <a:r>
              <a:rPr lang="ja-JP" altLang="en-US" sz="1200" dirty="0" smtClean="0">
                <a:solidFill>
                  <a:schemeClr val="bg2"/>
                </a:solidFill>
              </a:rPr>
              <a:t>の</a:t>
            </a:r>
            <a:r>
              <a:rPr lang="en-US" altLang="ja-JP" sz="1200" dirty="0">
                <a:solidFill>
                  <a:schemeClr val="bg2"/>
                </a:solidFill>
              </a:rPr>
              <a:t>7.7</a:t>
            </a:r>
            <a:r>
              <a:rPr lang="en-US" altLang="ja-JP" sz="1200" dirty="0" smtClean="0">
                <a:solidFill>
                  <a:schemeClr val="bg2"/>
                </a:solidFill>
              </a:rPr>
              <a:t>%</a:t>
            </a:r>
            <a:r>
              <a:rPr lang="ja-JP" altLang="en-US" sz="1200" dirty="0">
                <a:solidFill>
                  <a:schemeClr val="bg2"/>
                </a:solidFill>
              </a:rPr>
              <a:t>）</a:t>
            </a:r>
            <a:endParaRPr lang="en-US" altLang="ja-JP" sz="1200" dirty="0" smtClean="0">
              <a:solidFill>
                <a:schemeClr val="bg2"/>
              </a:solidFill>
            </a:endParaRPr>
          </a:p>
          <a:p>
            <a:pPr lvl="1">
              <a:buFont typeface="+mj-lt"/>
              <a:buAutoNum type="arabicPeriod"/>
            </a:pPr>
            <a:r>
              <a:rPr lang="ja-JP" altLang="en-US" sz="1200" b="1" u="sng" dirty="0" smtClean="0">
                <a:solidFill>
                  <a:schemeClr val="bg2"/>
                </a:solidFill>
              </a:rPr>
              <a:t>支援（財政・人的以外）</a:t>
            </a:r>
            <a:r>
              <a:rPr lang="ja-JP" altLang="en-US" sz="1200" dirty="0" smtClean="0">
                <a:solidFill>
                  <a:schemeClr val="bg2"/>
                </a:solidFill>
              </a:rPr>
              <a:t>（</a:t>
            </a:r>
            <a:r>
              <a:rPr lang="en-US" altLang="ja-JP" sz="1200" dirty="0" smtClean="0">
                <a:solidFill>
                  <a:schemeClr val="bg2"/>
                </a:solidFill>
              </a:rPr>
              <a:t>100</a:t>
            </a:r>
            <a:r>
              <a:rPr lang="ja-JP" altLang="en-US" sz="1200" dirty="0" smtClean="0">
                <a:solidFill>
                  <a:schemeClr val="bg2"/>
                </a:solidFill>
              </a:rPr>
              <a:t>団体</a:t>
            </a:r>
            <a:r>
              <a:rPr lang="ja-JP" altLang="en-US" sz="1200" dirty="0">
                <a:solidFill>
                  <a:schemeClr val="bg2"/>
                </a:solidFill>
              </a:rPr>
              <a:t>、全体</a:t>
            </a:r>
            <a:r>
              <a:rPr lang="ja-JP" altLang="en-US" sz="1200" dirty="0" smtClean="0">
                <a:solidFill>
                  <a:schemeClr val="bg2"/>
                </a:solidFill>
              </a:rPr>
              <a:t>の</a:t>
            </a:r>
            <a:r>
              <a:rPr lang="en-US" altLang="ja-JP" sz="1200" dirty="0">
                <a:solidFill>
                  <a:schemeClr val="bg2"/>
                </a:solidFill>
              </a:rPr>
              <a:t>6</a:t>
            </a:r>
            <a:r>
              <a:rPr lang="en-US" altLang="ja-JP" sz="1200" dirty="0" smtClean="0">
                <a:solidFill>
                  <a:schemeClr val="bg2"/>
                </a:solidFill>
              </a:rPr>
              <a:t>.7%</a:t>
            </a:r>
            <a:r>
              <a:rPr lang="ja-JP" altLang="en-US" sz="1200" dirty="0">
                <a:solidFill>
                  <a:schemeClr val="bg2"/>
                </a:solidFill>
              </a:rPr>
              <a:t>）</a:t>
            </a:r>
            <a:endParaRPr lang="en-US" altLang="ja-JP" dirty="0" smtClean="0">
              <a:solidFill>
                <a:schemeClr val="bg2"/>
              </a:solidFill>
            </a:endParaRPr>
          </a:p>
          <a:p>
            <a:r>
              <a:rPr lang="ja-JP" altLang="en-US" sz="1600" dirty="0" smtClean="0">
                <a:solidFill>
                  <a:schemeClr val="bg2"/>
                </a:solidFill>
              </a:rPr>
              <a:t>地方公共団体アンケートにおいて国への支援を要望</a:t>
            </a:r>
            <a:r>
              <a:rPr lang="en-US" altLang="ja-JP" sz="1600" dirty="0" smtClean="0">
                <a:solidFill>
                  <a:schemeClr val="bg2"/>
                </a:solidFill>
              </a:rPr>
              <a:t/>
            </a:r>
            <a:br>
              <a:rPr lang="en-US" altLang="ja-JP" sz="1600" dirty="0" smtClean="0">
                <a:solidFill>
                  <a:schemeClr val="bg2"/>
                </a:solidFill>
              </a:rPr>
            </a:br>
            <a:r>
              <a:rPr lang="ja-JP" altLang="en-US" sz="1600" dirty="0" smtClean="0">
                <a:solidFill>
                  <a:schemeClr val="bg2"/>
                </a:solidFill>
              </a:rPr>
              <a:t>した地方公共団体に対して、具体的</a:t>
            </a:r>
            <a:r>
              <a:rPr lang="ja-JP" altLang="en-US" sz="1600" dirty="0">
                <a:solidFill>
                  <a:schemeClr val="bg2"/>
                </a:solidFill>
              </a:rPr>
              <a:t>な要望の</a:t>
            </a:r>
            <a:r>
              <a:rPr lang="ja-JP" altLang="en-US" sz="1600" dirty="0" smtClean="0">
                <a:solidFill>
                  <a:schemeClr val="bg2"/>
                </a:solidFill>
              </a:rPr>
              <a:t>内容を</a:t>
            </a:r>
            <a:r>
              <a:rPr lang="en-US" altLang="ja-JP" sz="1600" dirty="0" smtClean="0">
                <a:solidFill>
                  <a:schemeClr val="bg2"/>
                </a:solidFill>
              </a:rPr>
              <a:t/>
            </a:r>
            <a:br>
              <a:rPr lang="en-US" altLang="ja-JP" sz="1600" dirty="0" smtClean="0">
                <a:solidFill>
                  <a:schemeClr val="bg2"/>
                </a:solidFill>
              </a:rPr>
            </a:br>
            <a:r>
              <a:rPr lang="ja-JP" altLang="en-US" sz="1600" dirty="0" smtClean="0">
                <a:solidFill>
                  <a:schemeClr val="bg2"/>
                </a:solidFill>
              </a:rPr>
              <a:t>追加ヒアリングした結果、特に望まれる支援として</a:t>
            </a:r>
            <a:r>
              <a:rPr lang="en-US" altLang="ja-JP" sz="1600" dirty="0" smtClean="0">
                <a:solidFill>
                  <a:schemeClr val="bg2"/>
                </a:solidFill>
              </a:rPr>
              <a:t/>
            </a:r>
            <a:br>
              <a:rPr lang="en-US" altLang="ja-JP" sz="1600" dirty="0" smtClean="0">
                <a:solidFill>
                  <a:schemeClr val="bg2"/>
                </a:solidFill>
              </a:rPr>
            </a:br>
            <a:r>
              <a:rPr lang="ja-JP" altLang="en-US" sz="1600" dirty="0" smtClean="0">
                <a:solidFill>
                  <a:schemeClr val="bg2"/>
                </a:solidFill>
              </a:rPr>
              <a:t>は以下の通り</a:t>
            </a:r>
            <a:endParaRPr lang="en-US" altLang="ja-JP" sz="1600" dirty="0">
              <a:solidFill>
                <a:schemeClr val="bg2"/>
              </a:solidFill>
            </a:endParaRPr>
          </a:p>
          <a:p>
            <a:pPr lvl="1">
              <a:buFont typeface="+mj-lt"/>
              <a:buAutoNum type="arabicPeriod"/>
            </a:pPr>
            <a:r>
              <a:rPr lang="ja-JP" altLang="en-US" sz="1200" b="1" u="sng" dirty="0" smtClean="0">
                <a:solidFill>
                  <a:schemeClr val="bg2"/>
                </a:solidFill>
              </a:rPr>
              <a:t>財政支援</a:t>
            </a:r>
            <a:r>
              <a:rPr lang="ja-JP" altLang="en-US" sz="1200" dirty="0" smtClean="0">
                <a:solidFill>
                  <a:schemeClr val="bg2"/>
                </a:solidFill>
              </a:rPr>
              <a:t>（</a:t>
            </a:r>
            <a:r>
              <a:rPr lang="en-US" altLang="ja-JP" sz="1200" dirty="0" smtClean="0">
                <a:solidFill>
                  <a:schemeClr val="bg2"/>
                </a:solidFill>
              </a:rPr>
              <a:t>138</a:t>
            </a:r>
            <a:r>
              <a:rPr lang="ja-JP" altLang="en-US" sz="1200" dirty="0" smtClean="0">
                <a:solidFill>
                  <a:schemeClr val="bg2"/>
                </a:solidFill>
              </a:rPr>
              <a:t>団体、全体の</a:t>
            </a:r>
            <a:r>
              <a:rPr lang="en-US" altLang="ja-JP" sz="1200" dirty="0" smtClean="0">
                <a:solidFill>
                  <a:schemeClr val="bg2"/>
                </a:solidFill>
              </a:rPr>
              <a:t>66%</a:t>
            </a:r>
            <a:r>
              <a:rPr lang="ja-JP" altLang="en-US" sz="1200" dirty="0" smtClean="0">
                <a:solidFill>
                  <a:schemeClr val="bg2"/>
                </a:solidFill>
              </a:rPr>
              <a:t>）</a:t>
            </a:r>
            <a:endParaRPr lang="en-US" altLang="ja-JP" sz="1200" dirty="0" smtClean="0">
              <a:solidFill>
                <a:schemeClr val="bg2"/>
              </a:solidFill>
            </a:endParaRPr>
          </a:p>
          <a:p>
            <a:pPr lvl="1">
              <a:buFont typeface="+mj-lt"/>
              <a:buAutoNum type="arabicPeriod"/>
            </a:pPr>
            <a:r>
              <a:rPr lang="ja-JP" altLang="en-US" sz="1200" b="1" u="sng" dirty="0">
                <a:solidFill>
                  <a:schemeClr val="bg2"/>
                </a:solidFill>
              </a:rPr>
              <a:t>技術支援</a:t>
            </a:r>
            <a:r>
              <a:rPr lang="ja-JP" altLang="en-US" sz="1200" dirty="0" smtClean="0">
                <a:solidFill>
                  <a:schemeClr val="bg2"/>
                </a:solidFill>
              </a:rPr>
              <a:t>（説明会の実施や人の派遣等） （</a:t>
            </a:r>
            <a:r>
              <a:rPr lang="en-US" altLang="ja-JP" sz="1200" dirty="0" smtClean="0">
                <a:solidFill>
                  <a:schemeClr val="bg2"/>
                </a:solidFill>
              </a:rPr>
              <a:t>51</a:t>
            </a:r>
            <a:r>
              <a:rPr lang="ja-JP" altLang="en-US" sz="1200" dirty="0" smtClean="0">
                <a:solidFill>
                  <a:schemeClr val="bg2"/>
                </a:solidFill>
              </a:rPr>
              <a:t>団体</a:t>
            </a:r>
            <a:r>
              <a:rPr lang="ja-JP" altLang="en-US" sz="1200" dirty="0">
                <a:solidFill>
                  <a:schemeClr val="bg2"/>
                </a:solidFill>
              </a:rPr>
              <a:t>、全体</a:t>
            </a:r>
            <a:r>
              <a:rPr lang="ja-JP" altLang="en-US" sz="1200" dirty="0" smtClean="0">
                <a:solidFill>
                  <a:schemeClr val="bg2"/>
                </a:solidFill>
              </a:rPr>
              <a:t>の</a:t>
            </a:r>
            <a:r>
              <a:rPr lang="en-US" altLang="ja-JP" sz="1200" dirty="0" smtClean="0">
                <a:solidFill>
                  <a:schemeClr val="bg2"/>
                </a:solidFill>
              </a:rPr>
              <a:t>25%</a:t>
            </a:r>
            <a:r>
              <a:rPr lang="ja-JP" altLang="en-US" sz="1200" dirty="0" smtClean="0">
                <a:solidFill>
                  <a:schemeClr val="bg2"/>
                </a:solidFill>
              </a:rPr>
              <a:t>）</a:t>
            </a:r>
            <a:endParaRPr lang="en-US" altLang="ja-JP" sz="1200" dirty="0" smtClean="0">
              <a:solidFill>
                <a:schemeClr val="bg2"/>
              </a:solidFill>
            </a:endParaRPr>
          </a:p>
          <a:p>
            <a:pPr lvl="1">
              <a:buFont typeface="+mj-lt"/>
              <a:buAutoNum type="arabicPeriod"/>
            </a:pPr>
            <a:r>
              <a:rPr lang="ja-JP" altLang="en-US" sz="1200" b="1" u="sng" dirty="0">
                <a:solidFill>
                  <a:schemeClr val="bg2"/>
                </a:solidFill>
              </a:rPr>
              <a:t>人的支援</a:t>
            </a:r>
            <a:r>
              <a:rPr lang="ja-JP" altLang="en-US" sz="1200" dirty="0" smtClean="0">
                <a:solidFill>
                  <a:schemeClr val="bg2"/>
                </a:solidFill>
              </a:rPr>
              <a:t>（職員の追加など人的</a:t>
            </a:r>
            <a:r>
              <a:rPr lang="ja-JP" altLang="en-US" sz="1200" dirty="0">
                <a:solidFill>
                  <a:schemeClr val="bg2"/>
                </a:solidFill>
              </a:rPr>
              <a:t>支援等） </a:t>
            </a:r>
            <a:r>
              <a:rPr lang="ja-JP" altLang="en-US" sz="1200" dirty="0" smtClean="0">
                <a:solidFill>
                  <a:schemeClr val="bg2"/>
                </a:solidFill>
              </a:rPr>
              <a:t>（</a:t>
            </a:r>
            <a:r>
              <a:rPr lang="en-US" altLang="ja-JP" sz="1200" dirty="0" smtClean="0">
                <a:solidFill>
                  <a:schemeClr val="bg2"/>
                </a:solidFill>
              </a:rPr>
              <a:t>17</a:t>
            </a:r>
            <a:r>
              <a:rPr lang="ja-JP" altLang="en-US" sz="1200" dirty="0" smtClean="0">
                <a:solidFill>
                  <a:schemeClr val="bg2"/>
                </a:solidFill>
              </a:rPr>
              <a:t>団体</a:t>
            </a:r>
            <a:r>
              <a:rPr lang="ja-JP" altLang="en-US" sz="1200" dirty="0">
                <a:solidFill>
                  <a:schemeClr val="bg2"/>
                </a:solidFill>
              </a:rPr>
              <a:t>、全体</a:t>
            </a:r>
            <a:r>
              <a:rPr lang="ja-JP" altLang="en-US" sz="1200" dirty="0" smtClean="0">
                <a:solidFill>
                  <a:schemeClr val="bg2"/>
                </a:solidFill>
              </a:rPr>
              <a:t>の</a:t>
            </a:r>
            <a:r>
              <a:rPr lang="en-US" altLang="ja-JP" sz="1200" dirty="0" smtClean="0">
                <a:solidFill>
                  <a:schemeClr val="bg2"/>
                </a:solidFill>
              </a:rPr>
              <a:t>8%</a:t>
            </a:r>
            <a:r>
              <a:rPr lang="ja-JP" altLang="en-US" sz="1200" dirty="0" smtClean="0">
                <a:solidFill>
                  <a:schemeClr val="bg2"/>
                </a:solidFill>
              </a:rPr>
              <a:t>）</a:t>
            </a:r>
            <a:endParaRPr lang="en-US" altLang="ja-JP" sz="1200" dirty="0" smtClean="0">
              <a:solidFill>
                <a:schemeClr val="bg2"/>
              </a:solidFill>
            </a:endParaRPr>
          </a:p>
          <a:p>
            <a:pPr lvl="1">
              <a:buFont typeface="+mj-lt"/>
              <a:buAutoNum type="arabicPeriod"/>
            </a:pPr>
            <a:r>
              <a:rPr lang="ja-JP" altLang="en-US" sz="1200" b="1" u="sng" dirty="0" smtClean="0">
                <a:solidFill>
                  <a:schemeClr val="bg2"/>
                </a:solidFill>
              </a:rPr>
              <a:t>その他</a:t>
            </a:r>
            <a:r>
              <a:rPr lang="ja-JP" altLang="en-US" sz="1200" dirty="0" smtClean="0">
                <a:solidFill>
                  <a:schemeClr val="bg2"/>
                </a:solidFill>
              </a:rPr>
              <a:t>（ツールの作成等）</a:t>
            </a:r>
            <a:r>
              <a:rPr lang="ja-JP" altLang="en-US" sz="1200" dirty="0">
                <a:solidFill>
                  <a:schemeClr val="bg2"/>
                </a:solidFill>
              </a:rPr>
              <a:t> </a:t>
            </a:r>
            <a:r>
              <a:rPr lang="ja-JP" altLang="en-US" sz="1200" dirty="0" smtClean="0">
                <a:solidFill>
                  <a:schemeClr val="bg2"/>
                </a:solidFill>
              </a:rPr>
              <a:t>（</a:t>
            </a:r>
            <a:r>
              <a:rPr lang="en-US" altLang="ja-JP" sz="1200" dirty="0" smtClean="0">
                <a:solidFill>
                  <a:schemeClr val="bg2"/>
                </a:solidFill>
              </a:rPr>
              <a:t>2</a:t>
            </a:r>
            <a:r>
              <a:rPr lang="ja-JP" altLang="en-US" sz="1200" dirty="0" smtClean="0">
                <a:solidFill>
                  <a:schemeClr val="bg2"/>
                </a:solidFill>
              </a:rPr>
              <a:t>団体</a:t>
            </a:r>
            <a:r>
              <a:rPr lang="ja-JP" altLang="en-US" sz="1200" dirty="0">
                <a:solidFill>
                  <a:schemeClr val="bg2"/>
                </a:solidFill>
              </a:rPr>
              <a:t>、全体</a:t>
            </a:r>
            <a:r>
              <a:rPr lang="ja-JP" altLang="en-US" sz="1200" dirty="0" smtClean="0">
                <a:solidFill>
                  <a:schemeClr val="bg2"/>
                </a:solidFill>
              </a:rPr>
              <a:t>の</a:t>
            </a:r>
            <a:r>
              <a:rPr lang="en-US" altLang="ja-JP" sz="1200" dirty="0" smtClean="0">
                <a:solidFill>
                  <a:schemeClr val="bg2"/>
                </a:solidFill>
              </a:rPr>
              <a:t>1%</a:t>
            </a:r>
            <a:r>
              <a:rPr lang="ja-JP" altLang="en-US" sz="1200" dirty="0">
                <a:solidFill>
                  <a:schemeClr val="bg2"/>
                </a:solidFill>
              </a:rPr>
              <a:t>）</a:t>
            </a:r>
            <a:endParaRPr lang="en-US" altLang="ja-JP" sz="1200" dirty="0" smtClean="0">
              <a:solidFill>
                <a:schemeClr val="bg2"/>
              </a:solidFill>
            </a:endParaRPr>
          </a:p>
          <a:p>
            <a:r>
              <a:rPr lang="ja-JP" altLang="en-US" sz="1600" dirty="0" smtClean="0">
                <a:solidFill>
                  <a:schemeClr val="bg2"/>
                </a:solidFill>
              </a:rPr>
              <a:t>地方公共団体へのヒアリング結果においても、アンケートと同様の結果（フォーマット・用語の標準化、財政支援、人的支援　等）</a:t>
            </a:r>
            <a:endParaRPr lang="en-US" altLang="ja-JP" sz="1200" dirty="0" smtClean="0">
              <a:solidFill>
                <a:schemeClr val="bg2"/>
              </a:solidFill>
            </a:endParaRPr>
          </a:p>
        </p:txBody>
      </p:sp>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14</a:t>
            </a:fld>
            <a:endParaRPr lang="en-US" altLang="ja-JP"/>
          </a:p>
        </p:txBody>
      </p:sp>
      <p:pic>
        <p:nvPicPr>
          <p:cNvPr id="5" name="図 4"/>
          <p:cNvPicPr>
            <a:picLocks noChangeAspect="1"/>
          </p:cNvPicPr>
          <p:nvPr/>
        </p:nvPicPr>
        <p:blipFill>
          <a:blip r:embed="rId2"/>
          <a:stretch>
            <a:fillRect/>
          </a:stretch>
        </p:blipFill>
        <p:spPr>
          <a:xfrm>
            <a:off x="5529064" y="1916832"/>
            <a:ext cx="4228115" cy="2822348"/>
          </a:xfrm>
          <a:prstGeom prst="rect">
            <a:avLst/>
          </a:prstGeom>
        </p:spPr>
      </p:pic>
    </p:spTree>
    <p:extLst>
      <p:ext uri="{BB962C8B-B14F-4D97-AF65-F5344CB8AC3E}">
        <p14:creationId xmlns:p14="http://schemas.microsoft.com/office/powerpoint/2010/main" val="3354976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2" name="Rectangle 16"/>
          <p:cNvSpPr>
            <a:spLocks noChangeArrowheads="1"/>
          </p:cNvSpPr>
          <p:nvPr/>
        </p:nvSpPr>
        <p:spPr bwMode="auto">
          <a:xfrm>
            <a:off x="261938" y="1069975"/>
            <a:ext cx="9131300" cy="596900"/>
          </a:xfrm>
          <a:prstGeom prst="rect">
            <a:avLst/>
          </a:prstGeom>
          <a:solidFill>
            <a:schemeClr val="bg1"/>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nchor="ctr">
            <a:spAutoFit/>
          </a:bodyPr>
          <a:lstStyle/>
          <a:p>
            <a:pPr marL="82550" indent="6350">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スマートフォン、タブレット端末、ソーシャル・ネットワーキング・サービス（</a:t>
            </a:r>
            <a:r>
              <a:rPr lang="en-US" altLang="ja-JP" sz="1600" dirty="0">
                <a:solidFill>
                  <a:srgbClr val="000000"/>
                </a:solidFill>
                <a:latin typeface="Meiryo UI" pitchFamily="50" charset="-128"/>
                <a:ea typeface="Meiryo UI" pitchFamily="50" charset="-128"/>
                <a:cs typeface="Meiryo UI" pitchFamily="50" charset="-128"/>
              </a:rPr>
              <a:t>SNS</a:t>
            </a:r>
            <a:r>
              <a:rPr lang="ja-JP" altLang="en-US" sz="1600" dirty="0">
                <a:solidFill>
                  <a:srgbClr val="000000"/>
                </a:solidFill>
                <a:latin typeface="Meiryo UI" pitchFamily="50" charset="-128"/>
                <a:ea typeface="Meiryo UI" pitchFamily="50" charset="-128"/>
                <a:cs typeface="Meiryo UI" pitchFamily="50" charset="-128"/>
              </a:rPr>
              <a:t>）の普及等を背景に、多種多様な情報を相互に連携させて新たな価値を生み出すことが期待されている。</a:t>
            </a:r>
          </a:p>
        </p:txBody>
      </p:sp>
      <p:sp>
        <p:nvSpPr>
          <p:cNvPr id="4099" name="テキスト ボックス 3"/>
          <p:cNvSpPr txBox="1">
            <a:spLocks noChangeArrowheads="1"/>
          </p:cNvSpPr>
          <p:nvPr/>
        </p:nvSpPr>
        <p:spPr bwMode="auto">
          <a:xfrm>
            <a:off x="0" y="-11113"/>
            <a:ext cx="9906000" cy="525463"/>
          </a:xfrm>
          <a:prstGeom prst="rect">
            <a:avLst/>
          </a:prstGeom>
          <a:pattFill prst="ltHorz">
            <a:fgClr>
              <a:schemeClr val="hlink"/>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tIns="108000" bIns="108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lnSpc>
                <a:spcPts val="2400"/>
              </a:lnSpc>
              <a:spcBef>
                <a:spcPct val="0"/>
              </a:spcBef>
              <a:buFontTx/>
              <a:buNone/>
              <a:defRPr/>
            </a:pPr>
            <a:r>
              <a:rPr lang="ja-JP" altLang="en-US" sz="2400" b="1" dirty="0" smtClean="0">
                <a:solidFill>
                  <a:srgbClr val="00CC99">
                    <a:lumMod val="50000"/>
                  </a:srgbClr>
                </a:solidFill>
                <a:latin typeface="Meiryo UI" panose="020B0604030504040204" pitchFamily="50" charset="-128"/>
                <a:ea typeface="Meiryo UI" panose="020B0604030504040204" pitchFamily="50" charset="-128"/>
                <a:cs typeface="Meiryo UI" panose="020B0604030504040204" pitchFamily="50" charset="-128"/>
              </a:rPr>
              <a:t>地方公共団体オープンデータ推進ガイドラインの概要</a:t>
            </a:r>
          </a:p>
        </p:txBody>
      </p:sp>
      <p:sp>
        <p:nvSpPr>
          <p:cNvPr id="23" name="Text Box 7"/>
          <p:cNvSpPr txBox="1">
            <a:spLocks noChangeArrowheads="1"/>
          </p:cNvSpPr>
          <p:nvPr/>
        </p:nvSpPr>
        <p:spPr bwMode="auto">
          <a:xfrm>
            <a:off x="133350" y="581025"/>
            <a:ext cx="3370263" cy="355600"/>
          </a:xfrm>
          <a:prstGeom prst="rect">
            <a:avLst/>
          </a:prstGeom>
          <a:solidFill>
            <a:schemeClr val="accent1">
              <a:lumMod val="50000"/>
            </a:schemeClr>
          </a:solidFill>
          <a:ln/>
        </p:spPr>
        <p:style>
          <a:lnRef idx="3">
            <a:schemeClr val="lt1"/>
          </a:lnRef>
          <a:fillRef idx="1">
            <a:schemeClr val="accent2"/>
          </a:fillRef>
          <a:effectRef idx="1">
            <a:schemeClr val="accent2"/>
          </a:effectRef>
          <a:fontRef idx="minor">
            <a:schemeClr val="lt1"/>
          </a:fontRef>
        </p:style>
        <p:txBody>
          <a:bodyPr anchor="ctr"/>
          <a:lstStyle>
            <a:defPPr>
              <a:defRPr lang="ja-JP"/>
            </a:defPPr>
            <a:lvl1pPr algn="l">
              <a:defRPr sz="1800" b="1">
                <a:solidFill>
                  <a:schemeClr val="bg1"/>
                </a:solidFill>
                <a:latin typeface="Meiryo UI" pitchFamily="50" charset="-128"/>
                <a:ea typeface="Meiryo UI" pitchFamily="50" charset="-128"/>
                <a:cs typeface="Meiryo UI" pitchFamily="50" charset="-128"/>
              </a:defRPr>
            </a:lvl1pPr>
          </a:lstStyle>
          <a:p>
            <a:pPr>
              <a:defRPr/>
            </a:pPr>
            <a:r>
              <a:rPr lang="ja-JP" altLang="en-US" dirty="0" smtClean="0">
                <a:solidFill>
                  <a:srgbClr val="FFFFFF"/>
                </a:solidFill>
              </a:rPr>
              <a:t>０．ガイドラインの位置付け</a:t>
            </a:r>
            <a:endParaRPr lang="ja-JP" altLang="en-US" sz="1600" dirty="0">
              <a:solidFill>
                <a:srgbClr val="FFFFFF"/>
              </a:solidFill>
            </a:endParaRPr>
          </a:p>
        </p:txBody>
      </p:sp>
      <p:sp>
        <p:nvSpPr>
          <p:cNvPr id="9" name="Rectangle 16"/>
          <p:cNvSpPr>
            <a:spLocks noChangeArrowheads="1"/>
          </p:cNvSpPr>
          <p:nvPr/>
        </p:nvSpPr>
        <p:spPr bwMode="auto">
          <a:xfrm>
            <a:off x="261938" y="4070350"/>
            <a:ext cx="6242050" cy="1268413"/>
          </a:xfrm>
          <a:prstGeom prst="rect">
            <a:avLst/>
          </a:prstGeom>
          <a:solidFill>
            <a:schemeClr val="bg1"/>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spAutoFit/>
          </a:bodyPr>
          <a:lstStyle/>
          <a:p>
            <a:pPr marL="88900" algn="ctr">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国が掲げるオープンデータ取組の意義</a:t>
            </a:r>
            <a:endParaRPr lang="en-US" altLang="ja-JP" sz="1600" dirty="0">
              <a:solidFill>
                <a:srgbClr val="000000"/>
              </a:solidFill>
              <a:latin typeface="Meiryo UI" pitchFamily="50" charset="-128"/>
              <a:ea typeface="Meiryo UI" pitchFamily="50" charset="-128"/>
              <a:cs typeface="Meiryo UI" pitchFamily="50" charset="-128"/>
            </a:endParaRPr>
          </a:p>
          <a:p>
            <a:pPr marL="88900">
              <a:lnSpc>
                <a:spcPct val="110000"/>
              </a:lnSpc>
              <a:defRPr/>
            </a:pPr>
            <a:r>
              <a:rPr lang="ja-JP" altLang="en-US" sz="1800" dirty="0">
                <a:solidFill>
                  <a:srgbClr val="000099"/>
                </a:solidFill>
                <a:latin typeface="Meiryo UI" pitchFamily="50" charset="-128"/>
                <a:ea typeface="Meiryo UI" pitchFamily="50" charset="-128"/>
                <a:cs typeface="Meiryo UI" pitchFamily="50" charset="-128"/>
              </a:rPr>
              <a:t>１．経済の活性化、新事業の創出</a:t>
            </a:r>
            <a:endParaRPr lang="en-US" altLang="ja-JP" sz="1800" dirty="0">
              <a:solidFill>
                <a:srgbClr val="000099"/>
              </a:solidFill>
              <a:latin typeface="Meiryo UI" pitchFamily="50" charset="-128"/>
              <a:ea typeface="Meiryo UI" pitchFamily="50" charset="-128"/>
              <a:cs typeface="Meiryo UI" pitchFamily="50" charset="-128"/>
            </a:endParaRPr>
          </a:p>
          <a:p>
            <a:pPr marL="88900">
              <a:lnSpc>
                <a:spcPct val="110000"/>
              </a:lnSpc>
              <a:defRPr/>
            </a:pPr>
            <a:r>
              <a:rPr lang="ja-JP" altLang="en-US" sz="1800" dirty="0">
                <a:solidFill>
                  <a:srgbClr val="000099"/>
                </a:solidFill>
                <a:latin typeface="Meiryo UI" pitchFamily="50" charset="-128"/>
                <a:ea typeface="Meiryo UI" pitchFamily="50" charset="-128"/>
                <a:cs typeface="Meiryo UI" pitchFamily="50" charset="-128"/>
              </a:rPr>
              <a:t>２．官民協働による公共サービス（防災・減災を含む。）の実現</a:t>
            </a:r>
            <a:endParaRPr lang="en-US" altLang="ja-JP" sz="1800" dirty="0">
              <a:solidFill>
                <a:srgbClr val="000099"/>
              </a:solidFill>
              <a:latin typeface="Meiryo UI" pitchFamily="50" charset="-128"/>
              <a:ea typeface="Meiryo UI" pitchFamily="50" charset="-128"/>
              <a:cs typeface="Meiryo UI" pitchFamily="50" charset="-128"/>
            </a:endParaRPr>
          </a:p>
          <a:p>
            <a:pPr marL="88900">
              <a:lnSpc>
                <a:spcPct val="110000"/>
              </a:lnSpc>
              <a:defRPr/>
            </a:pPr>
            <a:r>
              <a:rPr lang="ja-JP" altLang="en-US" sz="1800" dirty="0">
                <a:solidFill>
                  <a:srgbClr val="000099"/>
                </a:solidFill>
                <a:latin typeface="Meiryo UI" pitchFamily="50" charset="-128"/>
                <a:ea typeface="Meiryo UI" pitchFamily="50" charset="-128"/>
                <a:cs typeface="Meiryo UI" pitchFamily="50" charset="-128"/>
              </a:rPr>
              <a:t>３．行政の透明性・信頼性の向上</a:t>
            </a:r>
            <a:endParaRPr lang="en-US" altLang="ja-JP" sz="1600" dirty="0">
              <a:solidFill>
                <a:srgbClr val="000000"/>
              </a:solidFill>
              <a:latin typeface="Meiryo UI" pitchFamily="50" charset="-128"/>
              <a:ea typeface="Meiryo UI" pitchFamily="50" charset="-128"/>
              <a:cs typeface="Meiryo UI" pitchFamily="50" charset="-128"/>
            </a:endParaRPr>
          </a:p>
        </p:txBody>
      </p:sp>
      <p:sp>
        <p:nvSpPr>
          <p:cNvPr id="10" name="Text Box 7"/>
          <p:cNvSpPr txBox="1">
            <a:spLocks noChangeArrowheads="1"/>
          </p:cNvSpPr>
          <p:nvPr/>
        </p:nvSpPr>
        <p:spPr bwMode="auto">
          <a:xfrm>
            <a:off x="133350" y="3557588"/>
            <a:ext cx="5586413" cy="414337"/>
          </a:xfrm>
          <a:prstGeom prst="rect">
            <a:avLst/>
          </a:prstGeom>
          <a:solidFill>
            <a:schemeClr val="accent1">
              <a:lumMod val="50000"/>
            </a:schemeClr>
          </a:solidFill>
          <a:ln/>
        </p:spPr>
        <p:style>
          <a:lnRef idx="3">
            <a:schemeClr val="lt1"/>
          </a:lnRef>
          <a:fillRef idx="1">
            <a:schemeClr val="accent2"/>
          </a:fillRef>
          <a:effectRef idx="1">
            <a:schemeClr val="accent2"/>
          </a:effectRef>
          <a:fontRef idx="minor">
            <a:schemeClr val="lt1"/>
          </a:fontRef>
        </p:style>
        <p:txBody>
          <a:bodyPr anchor="ctr"/>
          <a:lstStyle>
            <a:defPPr>
              <a:defRPr lang="ja-JP"/>
            </a:defPPr>
            <a:lvl1pPr algn="l">
              <a:defRPr sz="1800" b="1">
                <a:solidFill>
                  <a:schemeClr val="bg1"/>
                </a:solidFill>
                <a:latin typeface="Meiryo UI" pitchFamily="50" charset="-128"/>
                <a:ea typeface="Meiryo UI" pitchFamily="50" charset="-128"/>
                <a:cs typeface="Meiryo UI" pitchFamily="50" charset="-128"/>
              </a:defRPr>
            </a:lvl1pPr>
          </a:lstStyle>
          <a:p>
            <a:pPr>
              <a:defRPr/>
            </a:pPr>
            <a:r>
              <a:rPr lang="ja-JP" altLang="en-US" dirty="0" smtClean="0">
                <a:solidFill>
                  <a:srgbClr val="FFFFFF"/>
                </a:solidFill>
              </a:rPr>
              <a:t>１．地方公共団体におけるオープンデータ推進の意義</a:t>
            </a:r>
            <a:endParaRPr lang="ja-JP" altLang="en-US" sz="1600" dirty="0">
              <a:solidFill>
                <a:srgbClr val="FFFFFF"/>
              </a:solidFill>
            </a:endParaRPr>
          </a:p>
        </p:txBody>
      </p:sp>
      <p:sp>
        <p:nvSpPr>
          <p:cNvPr id="4103" name="スライド番号プレースホルダー 1"/>
          <p:cNvSpPr>
            <a:spLocks noGrp="1"/>
          </p:cNvSpPr>
          <p:nvPr>
            <p:ph type="sldNum" sz="quarter" idx="11"/>
          </p:nvPr>
        </p:nvSpPr>
        <p:spPr>
          <a:noFill/>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06C08553-9D10-4C3E-AA19-0340BC66CBAE}" type="slidenum">
              <a:rPr lang="en-US" altLang="ja-JP" sz="1200" smtClean="0">
                <a:solidFill>
                  <a:srgbClr val="000000"/>
                </a:solidFill>
              </a:rPr>
              <a:pPr>
                <a:spcBef>
                  <a:spcPct val="0"/>
                </a:spcBef>
                <a:buFontTx/>
                <a:buNone/>
              </a:pPr>
              <a:t>15</a:t>
            </a:fld>
            <a:endParaRPr lang="en-US" altLang="ja-JP" sz="1200" smtClean="0">
              <a:solidFill>
                <a:srgbClr val="000000"/>
              </a:solidFill>
            </a:endParaRPr>
          </a:p>
        </p:txBody>
      </p:sp>
      <p:sp>
        <p:nvSpPr>
          <p:cNvPr id="13" name="Rectangle 16"/>
          <p:cNvSpPr>
            <a:spLocks noChangeArrowheads="1"/>
          </p:cNvSpPr>
          <p:nvPr/>
        </p:nvSpPr>
        <p:spPr bwMode="auto">
          <a:xfrm>
            <a:off x="261938" y="2768600"/>
            <a:ext cx="9131300" cy="625475"/>
          </a:xfrm>
          <a:prstGeom prst="rect">
            <a:avLst/>
          </a:prstGeom>
          <a:solidFill>
            <a:schemeClr val="bg1"/>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nchor="ctr">
            <a:spAutoFit/>
          </a:bodyPr>
          <a:lstStyle/>
          <a:p>
            <a:pPr marL="271463" indent="-182563">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 先進的にオープンデータに取り組んでいる地方公共団体はあるものの、全体としてはまだ一部である。</a:t>
            </a:r>
          </a:p>
          <a:p>
            <a:pPr marL="271463" indent="-182563">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 本ガイドラインは、地方公共団体がオープンデータの取り組むにあたっての参考となるよう策定したもの。</a:t>
            </a:r>
          </a:p>
        </p:txBody>
      </p:sp>
      <p:sp>
        <p:nvSpPr>
          <p:cNvPr id="14" name="Rectangle 16"/>
          <p:cNvSpPr>
            <a:spLocks noChangeArrowheads="1"/>
          </p:cNvSpPr>
          <p:nvPr/>
        </p:nvSpPr>
        <p:spPr bwMode="auto">
          <a:xfrm>
            <a:off x="261938" y="1798638"/>
            <a:ext cx="9131300" cy="358775"/>
          </a:xfrm>
          <a:prstGeom prst="rect">
            <a:avLst/>
          </a:prstGeom>
          <a:solidFill>
            <a:srgbClr val="FFFF99"/>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nchor="ctr">
            <a:spAutoFit/>
          </a:bodyPr>
          <a:lstStyle/>
          <a:p>
            <a:pPr marL="271463" indent="-182563" algn="ctr">
              <a:lnSpc>
                <a:spcPct val="110000"/>
              </a:lnSpc>
              <a:defRPr/>
            </a:pPr>
            <a:r>
              <a:rPr lang="ja-JP" altLang="en-US" sz="1800" dirty="0">
                <a:solidFill>
                  <a:srgbClr val="000000"/>
                </a:solidFill>
                <a:latin typeface="Meiryo UI" pitchFamily="50" charset="-128"/>
                <a:ea typeface="Meiryo UI" pitchFamily="50" charset="-128"/>
                <a:cs typeface="Meiryo UI" pitchFamily="50" charset="-128"/>
              </a:rPr>
              <a:t>地方公共団体が保有する公共データが、利用しやすい形で公開されることが求められている</a:t>
            </a:r>
            <a:endParaRPr lang="en-US" altLang="ja-JP" sz="1800" dirty="0">
              <a:solidFill>
                <a:srgbClr val="000000"/>
              </a:solidFill>
              <a:latin typeface="Meiryo UI" pitchFamily="50" charset="-128"/>
              <a:ea typeface="Meiryo UI" pitchFamily="50" charset="-128"/>
              <a:cs typeface="Meiryo UI" pitchFamily="50" charset="-128"/>
            </a:endParaRPr>
          </a:p>
        </p:txBody>
      </p:sp>
      <p:sp>
        <p:nvSpPr>
          <p:cNvPr id="16" name="Rectangle 16"/>
          <p:cNvSpPr>
            <a:spLocks noChangeArrowheads="1"/>
          </p:cNvSpPr>
          <p:nvPr/>
        </p:nvSpPr>
        <p:spPr bwMode="auto">
          <a:xfrm>
            <a:off x="565150" y="2289175"/>
            <a:ext cx="2794000" cy="357188"/>
          </a:xfrm>
          <a:prstGeom prst="rect">
            <a:avLst/>
          </a:prstGeom>
          <a:solidFill>
            <a:srgbClr val="CCFFCC"/>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nchor="ctr">
            <a:spAutoFit/>
          </a:bodyPr>
          <a:lstStyle/>
          <a:p>
            <a:pPr marL="271463" indent="-182563" algn="ctr">
              <a:lnSpc>
                <a:spcPct val="110000"/>
              </a:lnSpc>
              <a:defRPr/>
            </a:pPr>
            <a:r>
              <a:rPr lang="ja-JP" altLang="en-US" sz="1800" b="1" dirty="0">
                <a:solidFill>
                  <a:srgbClr val="FF0000"/>
                </a:solidFill>
                <a:latin typeface="Meiryo UI" pitchFamily="50" charset="-128"/>
                <a:ea typeface="Meiryo UI" pitchFamily="50" charset="-128"/>
                <a:cs typeface="Meiryo UI" pitchFamily="50" charset="-128"/>
              </a:rPr>
              <a:t>地域住民へのサービス向上</a:t>
            </a:r>
            <a:endParaRPr lang="ja-JP" altLang="en-US" sz="1800" b="1" dirty="0">
              <a:solidFill>
                <a:srgbClr val="000000"/>
              </a:solidFill>
              <a:latin typeface="Meiryo UI" pitchFamily="50" charset="-128"/>
              <a:ea typeface="Meiryo UI" pitchFamily="50" charset="-128"/>
              <a:cs typeface="Meiryo UI" pitchFamily="50" charset="-128"/>
            </a:endParaRPr>
          </a:p>
        </p:txBody>
      </p:sp>
      <p:sp>
        <p:nvSpPr>
          <p:cNvPr id="18" name="Rectangle 16"/>
          <p:cNvSpPr>
            <a:spLocks noChangeArrowheads="1"/>
          </p:cNvSpPr>
          <p:nvPr/>
        </p:nvSpPr>
        <p:spPr bwMode="auto">
          <a:xfrm>
            <a:off x="3619500" y="2289175"/>
            <a:ext cx="2071688" cy="357188"/>
          </a:xfrm>
          <a:prstGeom prst="rect">
            <a:avLst/>
          </a:prstGeom>
          <a:solidFill>
            <a:srgbClr val="CCFFCC"/>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nchor="ctr">
            <a:spAutoFit/>
          </a:bodyPr>
          <a:lstStyle/>
          <a:p>
            <a:pPr marL="271463" indent="-182563" algn="ctr">
              <a:lnSpc>
                <a:spcPct val="110000"/>
              </a:lnSpc>
              <a:defRPr/>
            </a:pPr>
            <a:r>
              <a:rPr lang="ja-JP" altLang="en-US" sz="1800" b="1" dirty="0">
                <a:solidFill>
                  <a:srgbClr val="FF0000"/>
                </a:solidFill>
                <a:latin typeface="Meiryo UI" pitchFamily="50" charset="-128"/>
                <a:ea typeface="Meiryo UI" pitchFamily="50" charset="-128"/>
                <a:cs typeface="Meiryo UI" pitchFamily="50" charset="-128"/>
              </a:rPr>
              <a:t>地域経済の活性化</a:t>
            </a:r>
            <a:endParaRPr lang="ja-JP" altLang="en-US" sz="1800" b="1" dirty="0">
              <a:solidFill>
                <a:srgbClr val="000000"/>
              </a:solidFill>
              <a:latin typeface="Meiryo UI" pitchFamily="50" charset="-128"/>
              <a:ea typeface="Meiryo UI" pitchFamily="50" charset="-128"/>
              <a:cs typeface="Meiryo UI" pitchFamily="50" charset="-128"/>
            </a:endParaRPr>
          </a:p>
        </p:txBody>
      </p:sp>
      <p:sp>
        <p:nvSpPr>
          <p:cNvPr id="19" name="Rectangle 16"/>
          <p:cNvSpPr>
            <a:spLocks noChangeArrowheads="1"/>
          </p:cNvSpPr>
          <p:nvPr/>
        </p:nvSpPr>
        <p:spPr bwMode="auto">
          <a:xfrm>
            <a:off x="6746875" y="2287588"/>
            <a:ext cx="1787525" cy="357187"/>
          </a:xfrm>
          <a:prstGeom prst="rect">
            <a:avLst/>
          </a:prstGeom>
          <a:solidFill>
            <a:srgbClr val="CCFFCC"/>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nchor="ctr">
            <a:spAutoFit/>
          </a:bodyPr>
          <a:lstStyle/>
          <a:p>
            <a:pPr marL="271463" indent="-182563" algn="ctr">
              <a:lnSpc>
                <a:spcPct val="110000"/>
              </a:lnSpc>
              <a:defRPr/>
            </a:pPr>
            <a:r>
              <a:rPr lang="ja-JP" altLang="en-US" sz="1800" b="1" dirty="0">
                <a:solidFill>
                  <a:srgbClr val="FF0000"/>
                </a:solidFill>
                <a:latin typeface="Meiryo UI" pitchFamily="50" charset="-128"/>
                <a:ea typeface="Meiryo UI" pitchFamily="50" charset="-128"/>
                <a:cs typeface="Meiryo UI" pitchFamily="50" charset="-128"/>
              </a:rPr>
              <a:t>地方創生</a:t>
            </a:r>
            <a:endParaRPr lang="ja-JP" altLang="en-US" sz="1800" dirty="0">
              <a:solidFill>
                <a:srgbClr val="000000"/>
              </a:solidFill>
              <a:latin typeface="Meiryo UI" pitchFamily="50" charset="-128"/>
              <a:ea typeface="Meiryo UI" pitchFamily="50" charset="-128"/>
              <a:cs typeface="Meiryo UI" pitchFamily="50" charset="-128"/>
            </a:endParaRPr>
          </a:p>
        </p:txBody>
      </p:sp>
      <p:sp>
        <p:nvSpPr>
          <p:cNvPr id="4109" name="右矢印 3"/>
          <p:cNvSpPr>
            <a:spLocks noChangeArrowheads="1"/>
          </p:cNvSpPr>
          <p:nvPr/>
        </p:nvSpPr>
        <p:spPr bwMode="auto">
          <a:xfrm>
            <a:off x="5907088" y="2287588"/>
            <a:ext cx="623887" cy="388937"/>
          </a:xfrm>
          <a:prstGeom prst="rightArrow">
            <a:avLst>
              <a:gd name="adj1" fmla="val 50000"/>
              <a:gd name="adj2" fmla="val 50001"/>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endParaRPr lang="ja-JP" altLang="en-US" sz="4400" smtClean="0">
              <a:solidFill>
                <a:srgbClr val="333399"/>
              </a:solidFill>
            </a:endParaRPr>
          </a:p>
        </p:txBody>
      </p:sp>
      <p:sp>
        <p:nvSpPr>
          <p:cNvPr id="20" name="Rectangle 16"/>
          <p:cNvSpPr>
            <a:spLocks noChangeArrowheads="1"/>
          </p:cNvSpPr>
          <p:nvPr/>
        </p:nvSpPr>
        <p:spPr bwMode="auto">
          <a:xfrm>
            <a:off x="261938" y="6418263"/>
            <a:ext cx="9170987" cy="354012"/>
          </a:xfrm>
          <a:prstGeom prst="rect">
            <a:avLst/>
          </a:prstGeom>
          <a:solidFill>
            <a:schemeClr val="bg1"/>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spAutoFit/>
          </a:bodyPr>
          <a:lstStyle/>
          <a:p>
            <a:pPr marL="88900">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 他の地方公共団体のデータとの組み合わせが容易になれば、相乗的な利用価値の向上が期待できる。</a:t>
            </a:r>
            <a:endParaRPr lang="en-US" altLang="ja-JP" sz="1600" dirty="0">
              <a:solidFill>
                <a:srgbClr val="000000"/>
              </a:solidFill>
              <a:latin typeface="Meiryo UI" pitchFamily="50" charset="-128"/>
              <a:ea typeface="Meiryo UI" pitchFamily="50" charset="-128"/>
              <a:cs typeface="Meiryo UI" pitchFamily="50" charset="-128"/>
            </a:endParaRPr>
          </a:p>
        </p:txBody>
      </p:sp>
      <p:sp>
        <p:nvSpPr>
          <p:cNvPr id="21" name="Rectangle 16"/>
          <p:cNvSpPr>
            <a:spLocks noChangeArrowheads="1"/>
          </p:cNvSpPr>
          <p:nvPr/>
        </p:nvSpPr>
        <p:spPr bwMode="auto">
          <a:xfrm>
            <a:off x="6851650" y="4205288"/>
            <a:ext cx="2541588" cy="998537"/>
          </a:xfrm>
          <a:prstGeom prst="rect">
            <a:avLst/>
          </a:prstGeom>
          <a:solidFill>
            <a:schemeClr val="bg1"/>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spAutoFit/>
          </a:bodyPr>
          <a:lstStyle/>
          <a:p>
            <a:pPr marL="88900" algn="ctr">
              <a:lnSpc>
                <a:spcPct val="110000"/>
              </a:lnSpc>
              <a:defRPr/>
            </a:pPr>
            <a:r>
              <a:rPr lang="ja-JP" altLang="en-US" sz="1800" dirty="0">
                <a:solidFill>
                  <a:srgbClr val="000000"/>
                </a:solidFill>
                <a:latin typeface="Meiryo UI" pitchFamily="50" charset="-128"/>
                <a:ea typeface="Meiryo UI" pitchFamily="50" charset="-128"/>
                <a:cs typeface="Meiryo UI" pitchFamily="50" charset="-128"/>
              </a:rPr>
              <a:t>地方公共団体においては</a:t>
            </a:r>
            <a:r>
              <a:rPr lang="ja-JP" altLang="en-US" sz="1800" dirty="0">
                <a:solidFill>
                  <a:srgbClr val="FF0000"/>
                </a:solidFill>
                <a:latin typeface="Meiryo UI" pitchFamily="50" charset="-128"/>
                <a:ea typeface="Meiryo UI" pitchFamily="50" charset="-128"/>
                <a:cs typeface="Meiryo UI" pitchFamily="50" charset="-128"/>
              </a:rPr>
              <a:t>地域の課題を解決する</a:t>
            </a:r>
            <a:endParaRPr lang="en-US" altLang="ja-JP" sz="1800" dirty="0">
              <a:solidFill>
                <a:srgbClr val="FF0000"/>
              </a:solidFill>
              <a:latin typeface="Meiryo UI" pitchFamily="50" charset="-128"/>
              <a:ea typeface="Meiryo UI" pitchFamily="50" charset="-128"/>
              <a:cs typeface="Meiryo UI" pitchFamily="50" charset="-128"/>
            </a:endParaRPr>
          </a:p>
          <a:p>
            <a:pPr marL="88900" algn="ctr">
              <a:lnSpc>
                <a:spcPct val="110000"/>
              </a:lnSpc>
              <a:defRPr/>
            </a:pPr>
            <a:r>
              <a:rPr lang="ja-JP" altLang="en-US" sz="1800" dirty="0">
                <a:solidFill>
                  <a:srgbClr val="000000"/>
                </a:solidFill>
                <a:latin typeface="Meiryo UI" pitchFamily="50" charset="-128"/>
                <a:ea typeface="Meiryo UI" pitchFamily="50" charset="-128"/>
                <a:cs typeface="Meiryo UI" pitchFamily="50" charset="-128"/>
              </a:rPr>
              <a:t>という視点が重要</a:t>
            </a:r>
            <a:endParaRPr lang="en-US" altLang="ja-JP" sz="1600" dirty="0">
              <a:solidFill>
                <a:srgbClr val="000000"/>
              </a:solidFill>
              <a:latin typeface="Meiryo UI" pitchFamily="50" charset="-128"/>
              <a:ea typeface="Meiryo UI" pitchFamily="50" charset="-128"/>
              <a:cs typeface="Meiryo UI" pitchFamily="50" charset="-128"/>
            </a:endParaRPr>
          </a:p>
        </p:txBody>
      </p:sp>
      <p:sp>
        <p:nvSpPr>
          <p:cNvPr id="4112" name="フローチャート: 抜出し 5"/>
          <p:cNvSpPr>
            <a:spLocks noChangeArrowheads="1"/>
          </p:cNvSpPr>
          <p:nvPr/>
        </p:nvSpPr>
        <p:spPr bwMode="auto">
          <a:xfrm rot="5400000">
            <a:off x="6018212" y="4530726"/>
            <a:ext cx="1319213" cy="347662"/>
          </a:xfrm>
          <a:prstGeom prst="flowChartExtra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endParaRPr lang="ja-JP" altLang="en-US" sz="4400" smtClean="0">
              <a:solidFill>
                <a:srgbClr val="333399"/>
              </a:solidFill>
            </a:endParaRPr>
          </a:p>
        </p:txBody>
      </p:sp>
      <p:sp>
        <p:nvSpPr>
          <p:cNvPr id="25" name="Rectangle 16"/>
          <p:cNvSpPr>
            <a:spLocks noChangeArrowheads="1"/>
          </p:cNvSpPr>
          <p:nvPr/>
        </p:nvSpPr>
        <p:spPr bwMode="auto">
          <a:xfrm>
            <a:off x="2111375" y="5451475"/>
            <a:ext cx="7281863" cy="895350"/>
          </a:xfrm>
          <a:prstGeom prst="rect">
            <a:avLst/>
          </a:prstGeom>
          <a:solidFill>
            <a:schemeClr val="bg1"/>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spAutoFit/>
          </a:bodyPr>
          <a:lstStyle/>
          <a:p>
            <a:pPr marL="88900">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地域課題 ：　「人口減少、少子高齢化」、「防災、災害計画」、「まちづくり、産業雇用</a:t>
            </a:r>
            <a:endParaRPr lang="en-US" altLang="ja-JP" sz="1600" dirty="0">
              <a:solidFill>
                <a:srgbClr val="000000"/>
              </a:solidFill>
              <a:latin typeface="Meiryo UI" pitchFamily="50" charset="-128"/>
              <a:ea typeface="Meiryo UI" pitchFamily="50" charset="-128"/>
              <a:cs typeface="Meiryo UI" pitchFamily="50" charset="-128"/>
            </a:endParaRPr>
          </a:p>
          <a:p>
            <a:pPr marL="88900">
              <a:lnSpc>
                <a:spcPct val="110000"/>
              </a:lnSpc>
              <a:defRPr/>
            </a:pPr>
            <a:r>
              <a:rPr lang="en-US" altLang="ja-JP" sz="1600" dirty="0">
                <a:solidFill>
                  <a:srgbClr val="000000"/>
                </a:solidFill>
                <a:latin typeface="Meiryo UI" pitchFamily="50" charset="-128"/>
                <a:ea typeface="Meiryo UI" pitchFamily="50" charset="-128"/>
                <a:cs typeface="Meiryo UI" pitchFamily="50" charset="-128"/>
              </a:rPr>
              <a:t>	</a:t>
            </a:r>
            <a:r>
              <a:rPr lang="ja-JP" altLang="en-US" sz="1600" dirty="0">
                <a:solidFill>
                  <a:srgbClr val="000000"/>
                </a:solidFill>
                <a:latin typeface="Meiryo UI" pitchFamily="50" charset="-128"/>
                <a:ea typeface="Meiryo UI" pitchFamily="50" charset="-128"/>
                <a:cs typeface="Meiryo UI" pitchFamily="50" charset="-128"/>
              </a:rPr>
              <a:t>　　　創出」　</a:t>
            </a:r>
            <a:endParaRPr lang="en-US" altLang="ja-JP" sz="1600" dirty="0">
              <a:solidFill>
                <a:srgbClr val="000000"/>
              </a:solidFill>
              <a:latin typeface="Meiryo UI" pitchFamily="50" charset="-128"/>
              <a:ea typeface="Meiryo UI" pitchFamily="50" charset="-128"/>
              <a:cs typeface="Meiryo UI" pitchFamily="50" charset="-128"/>
            </a:endParaRPr>
          </a:p>
          <a:p>
            <a:pPr marL="88900">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住民の関心：「医療、福祉」、「税金、くらし」、「防災」、「交通情報」</a:t>
            </a:r>
            <a:endParaRPr lang="en-US" altLang="ja-JP" sz="1600" dirty="0">
              <a:solidFill>
                <a:srgbClr val="000000"/>
              </a:solidFill>
              <a:latin typeface="Meiryo UI" pitchFamily="50" charset="-128"/>
              <a:ea typeface="Meiryo UI" pitchFamily="50" charset="-128"/>
              <a:cs typeface="Meiryo UI" pitchFamily="50" charset="-128"/>
            </a:endParaRPr>
          </a:p>
        </p:txBody>
      </p:sp>
      <p:sp>
        <p:nvSpPr>
          <p:cNvPr id="26" name="Rectangle 16"/>
          <p:cNvSpPr>
            <a:spLocks noChangeArrowheads="1"/>
          </p:cNvSpPr>
          <p:nvPr/>
        </p:nvSpPr>
        <p:spPr bwMode="auto">
          <a:xfrm>
            <a:off x="261938" y="5451475"/>
            <a:ext cx="1666875" cy="881063"/>
          </a:xfrm>
          <a:prstGeom prst="rect">
            <a:avLst/>
          </a:prstGeom>
          <a:solidFill>
            <a:schemeClr val="bg1"/>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nchor="ctr"/>
          <a:lstStyle/>
          <a:p>
            <a:pPr marL="271463" indent="-182563" algn="ctr">
              <a:lnSpc>
                <a:spcPct val="110000"/>
              </a:lnSpc>
              <a:defRPr/>
            </a:pPr>
            <a:r>
              <a:rPr lang="ja-JP" altLang="en-US" sz="1600" b="1" dirty="0">
                <a:solidFill>
                  <a:srgbClr val="FF0000"/>
                </a:solidFill>
                <a:latin typeface="Meiryo UI" pitchFamily="50" charset="-128"/>
                <a:ea typeface="Meiryo UI" pitchFamily="50" charset="-128"/>
                <a:cs typeface="Meiryo UI" pitchFamily="50" charset="-128"/>
              </a:rPr>
              <a:t>優先的に</a:t>
            </a:r>
            <a:endParaRPr lang="en-US" altLang="ja-JP" sz="1600" b="1" dirty="0">
              <a:solidFill>
                <a:srgbClr val="FF0000"/>
              </a:solidFill>
              <a:latin typeface="Meiryo UI" pitchFamily="50" charset="-128"/>
              <a:ea typeface="Meiryo UI" pitchFamily="50" charset="-128"/>
              <a:cs typeface="Meiryo UI" pitchFamily="50" charset="-128"/>
            </a:endParaRPr>
          </a:p>
          <a:p>
            <a:pPr marL="271463" indent="-182563" algn="ctr">
              <a:lnSpc>
                <a:spcPct val="110000"/>
              </a:lnSpc>
              <a:defRPr/>
            </a:pPr>
            <a:r>
              <a:rPr lang="ja-JP" altLang="en-US" sz="1600" b="1" dirty="0">
                <a:solidFill>
                  <a:srgbClr val="FF0000"/>
                </a:solidFill>
                <a:latin typeface="Meiryo UI" pitchFamily="50" charset="-128"/>
                <a:ea typeface="Meiryo UI" pitchFamily="50" charset="-128"/>
                <a:cs typeface="Meiryo UI" pitchFamily="50" charset="-128"/>
              </a:rPr>
              <a:t>取り組むテーマ</a:t>
            </a:r>
            <a:endParaRPr lang="ja-JP" altLang="en-US" sz="1600" dirty="0">
              <a:solidFill>
                <a:srgbClr val="000000"/>
              </a:solidFill>
              <a:latin typeface="Meiryo UI" pitchFamily="50" charset="-128"/>
              <a:ea typeface="Meiryo UI" pitchFamily="50" charset="-128"/>
              <a:cs typeface="Meiryo UI" pitchFamily="50" charset="-128"/>
            </a:endParaRPr>
          </a:p>
        </p:txBody>
      </p:sp>
      <p:sp>
        <p:nvSpPr>
          <p:cNvPr id="2" name="右矢印 1"/>
          <p:cNvSpPr/>
          <p:nvPr/>
        </p:nvSpPr>
        <p:spPr bwMode="auto">
          <a:xfrm>
            <a:off x="5907088" y="2303463"/>
            <a:ext cx="596900" cy="357187"/>
          </a:xfrm>
          <a:prstGeom prst="rightArrow">
            <a:avLst/>
          </a:prstGeom>
          <a:solidFill>
            <a:schemeClr val="accent5">
              <a:lumMod val="75000"/>
            </a:schemeClr>
          </a:solidFill>
          <a:ln>
            <a:noFill/>
          </a:ln>
          <a:effectLst/>
          <a:extLst/>
        </p:spPr>
        <p:txBody>
          <a:bodyPr anchor="ctr"/>
          <a:lstStyle/>
          <a:p>
            <a:pPr algn="ctr">
              <a:defRPr/>
            </a:pPr>
            <a:endParaRPr lang="ja-JP" altLang="en-US" sz="4400">
              <a:solidFill>
                <a:srgbClr val="333399"/>
              </a:solidFill>
              <a:latin typeface="Times New Roman" panose="02020603050405020304" pitchFamily="18" charset="0"/>
            </a:endParaRPr>
          </a:p>
        </p:txBody>
      </p:sp>
    </p:spTree>
    <p:extLst>
      <p:ext uri="{BB962C8B-B14F-4D97-AF65-F5344CB8AC3E}">
        <p14:creationId xmlns:p14="http://schemas.microsoft.com/office/powerpoint/2010/main" val="261640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9" name="テキスト ボックス 3"/>
          <p:cNvSpPr txBox="1">
            <a:spLocks noChangeArrowheads="1"/>
          </p:cNvSpPr>
          <p:nvPr/>
        </p:nvSpPr>
        <p:spPr bwMode="auto">
          <a:xfrm>
            <a:off x="0" y="-11113"/>
            <a:ext cx="9906000" cy="525463"/>
          </a:xfrm>
          <a:prstGeom prst="rect">
            <a:avLst/>
          </a:prstGeom>
          <a:pattFill prst="ltHorz">
            <a:fgClr>
              <a:schemeClr val="hlink"/>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tIns="108000" bIns="108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lnSpc>
                <a:spcPts val="2400"/>
              </a:lnSpc>
              <a:spcBef>
                <a:spcPct val="0"/>
              </a:spcBef>
              <a:buFontTx/>
              <a:buNone/>
              <a:defRPr/>
            </a:pPr>
            <a:r>
              <a:rPr lang="ja-JP" altLang="en-US" sz="2400" b="1" dirty="0" smtClean="0">
                <a:solidFill>
                  <a:srgbClr val="00CC99">
                    <a:lumMod val="50000"/>
                  </a:srgbClr>
                </a:solidFill>
                <a:latin typeface="Meiryo UI" panose="020B0604030504040204" pitchFamily="50" charset="-128"/>
                <a:ea typeface="Meiryo UI" panose="020B0604030504040204" pitchFamily="50" charset="-128"/>
                <a:cs typeface="Meiryo UI" panose="020B0604030504040204" pitchFamily="50" charset="-128"/>
              </a:rPr>
              <a:t>地方公共団体オープンデータ推進ガイドラインの概要</a:t>
            </a:r>
          </a:p>
        </p:txBody>
      </p:sp>
      <p:sp>
        <p:nvSpPr>
          <p:cNvPr id="23" name="Text Box 7"/>
          <p:cNvSpPr txBox="1">
            <a:spLocks noChangeArrowheads="1"/>
          </p:cNvSpPr>
          <p:nvPr/>
        </p:nvSpPr>
        <p:spPr bwMode="auto">
          <a:xfrm>
            <a:off x="133350" y="550863"/>
            <a:ext cx="3370263" cy="355600"/>
          </a:xfrm>
          <a:prstGeom prst="rect">
            <a:avLst/>
          </a:prstGeom>
          <a:solidFill>
            <a:schemeClr val="accent1">
              <a:lumMod val="50000"/>
            </a:schemeClr>
          </a:solidFill>
          <a:ln/>
        </p:spPr>
        <p:style>
          <a:lnRef idx="3">
            <a:schemeClr val="lt1"/>
          </a:lnRef>
          <a:fillRef idx="1">
            <a:schemeClr val="accent2"/>
          </a:fillRef>
          <a:effectRef idx="1">
            <a:schemeClr val="accent2"/>
          </a:effectRef>
          <a:fontRef idx="minor">
            <a:schemeClr val="lt1"/>
          </a:fontRef>
        </p:style>
        <p:txBody>
          <a:bodyPr anchor="ctr"/>
          <a:lstStyle>
            <a:defPPr>
              <a:defRPr lang="ja-JP"/>
            </a:defPPr>
            <a:lvl1pPr algn="l">
              <a:defRPr sz="1800" b="1">
                <a:solidFill>
                  <a:schemeClr val="bg1"/>
                </a:solidFill>
                <a:latin typeface="Meiryo UI" pitchFamily="50" charset="-128"/>
                <a:ea typeface="Meiryo UI" pitchFamily="50" charset="-128"/>
                <a:cs typeface="Meiryo UI" pitchFamily="50" charset="-128"/>
              </a:defRPr>
            </a:lvl1pPr>
          </a:lstStyle>
          <a:p>
            <a:pPr>
              <a:defRPr/>
            </a:pPr>
            <a:r>
              <a:rPr lang="ja-JP" altLang="en-US" dirty="0">
                <a:solidFill>
                  <a:srgbClr val="FFFFFF"/>
                </a:solidFill>
              </a:rPr>
              <a:t>２．取組体制等</a:t>
            </a:r>
            <a:endParaRPr lang="ja-JP" altLang="en-US" sz="800" dirty="0">
              <a:solidFill>
                <a:srgbClr val="FFFFFF"/>
              </a:solidFill>
            </a:endParaRPr>
          </a:p>
        </p:txBody>
      </p:sp>
      <p:sp>
        <p:nvSpPr>
          <p:cNvPr id="6148" name="スライド番号プレースホルダー 1"/>
          <p:cNvSpPr>
            <a:spLocks noGrp="1"/>
          </p:cNvSpPr>
          <p:nvPr>
            <p:ph type="sldNum" sz="quarter" idx="11"/>
          </p:nvPr>
        </p:nvSpPr>
        <p:spPr>
          <a:noFill/>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56234A1E-CC08-4836-AC1E-28F00FBC9C10}" type="slidenum">
              <a:rPr lang="en-US" altLang="ja-JP" sz="1200" smtClean="0">
                <a:solidFill>
                  <a:srgbClr val="000000"/>
                </a:solidFill>
              </a:rPr>
              <a:pPr>
                <a:spcBef>
                  <a:spcPct val="0"/>
                </a:spcBef>
                <a:buFontTx/>
                <a:buNone/>
              </a:pPr>
              <a:t>16</a:t>
            </a:fld>
            <a:endParaRPr lang="en-US" altLang="ja-JP" sz="1200" smtClean="0">
              <a:solidFill>
                <a:srgbClr val="000000"/>
              </a:solidFill>
            </a:endParaRPr>
          </a:p>
        </p:txBody>
      </p:sp>
      <p:sp>
        <p:nvSpPr>
          <p:cNvPr id="29" name="Rectangle 16"/>
          <p:cNvSpPr>
            <a:spLocks noChangeArrowheads="1"/>
          </p:cNvSpPr>
          <p:nvPr/>
        </p:nvSpPr>
        <p:spPr bwMode="auto">
          <a:xfrm>
            <a:off x="387350" y="2232025"/>
            <a:ext cx="9131300" cy="869950"/>
          </a:xfrm>
          <a:prstGeom prst="rect">
            <a:avLst/>
          </a:prstGeom>
          <a:solidFill>
            <a:schemeClr val="bg1"/>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nchor="ctr">
            <a:spAutoFit/>
          </a:bodyPr>
          <a:lstStyle/>
          <a:p>
            <a:pPr marL="276225" indent="-187325">
              <a:lnSpc>
                <a:spcPct val="110000"/>
              </a:lnSpc>
              <a:defRPr/>
            </a:pPr>
            <a:endParaRPr lang="en-US" altLang="ja-JP" sz="1600" dirty="0">
              <a:solidFill>
                <a:srgbClr val="000000"/>
              </a:solidFill>
              <a:latin typeface="Meiryo UI" pitchFamily="50" charset="-128"/>
              <a:ea typeface="Meiryo UI" pitchFamily="50" charset="-128"/>
              <a:cs typeface="Meiryo UI" pitchFamily="50" charset="-128"/>
            </a:endParaRPr>
          </a:p>
          <a:p>
            <a:pPr marL="276225" indent="-187325">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 国のデータカタログサイト </a:t>
            </a:r>
            <a:r>
              <a:rPr lang="en-US" altLang="ja-JP" sz="1600" dirty="0">
                <a:solidFill>
                  <a:srgbClr val="000000"/>
                </a:solidFill>
                <a:latin typeface="Meiryo UI" pitchFamily="50" charset="-128"/>
                <a:ea typeface="Meiryo UI" pitchFamily="50" charset="-128"/>
                <a:cs typeface="Meiryo UI" pitchFamily="50" charset="-128"/>
              </a:rPr>
              <a:t>DATA.GO.JP </a:t>
            </a:r>
            <a:r>
              <a:rPr lang="ja-JP" altLang="en-US" sz="1600" dirty="0">
                <a:solidFill>
                  <a:srgbClr val="000000"/>
                </a:solidFill>
                <a:latin typeface="Meiryo UI" pitchFamily="50" charset="-128"/>
                <a:ea typeface="Meiryo UI" pitchFamily="50" charset="-128"/>
                <a:cs typeface="Meiryo UI" pitchFamily="50" charset="-128"/>
              </a:rPr>
              <a:t>の活用、ニーズ調査、利活用のアイデア、推進する上での課題、　　実証実験の実施等、密接に連携する。</a:t>
            </a:r>
          </a:p>
        </p:txBody>
      </p:sp>
      <p:sp>
        <p:nvSpPr>
          <p:cNvPr id="31" name="Rectangle 16"/>
          <p:cNvSpPr>
            <a:spLocks noChangeArrowheads="1"/>
          </p:cNvSpPr>
          <p:nvPr/>
        </p:nvSpPr>
        <p:spPr bwMode="auto">
          <a:xfrm>
            <a:off x="387350" y="3311525"/>
            <a:ext cx="9131300" cy="1166813"/>
          </a:xfrm>
          <a:prstGeom prst="rect">
            <a:avLst/>
          </a:prstGeom>
          <a:solidFill>
            <a:schemeClr val="bg1"/>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nchor="ctr">
            <a:spAutoFit/>
          </a:bodyPr>
          <a:lstStyle/>
          <a:p>
            <a:pPr marL="276225" indent="-187325">
              <a:lnSpc>
                <a:spcPct val="110000"/>
              </a:lnSpc>
              <a:defRPr/>
            </a:pPr>
            <a:endParaRPr lang="en-US" altLang="ja-JP" sz="1600" dirty="0">
              <a:solidFill>
                <a:srgbClr val="000000"/>
              </a:solidFill>
              <a:latin typeface="Meiryo UI" pitchFamily="50" charset="-128"/>
              <a:ea typeface="Meiryo UI" pitchFamily="50" charset="-128"/>
              <a:cs typeface="Meiryo UI" pitchFamily="50" charset="-128"/>
            </a:endParaRPr>
          </a:p>
          <a:p>
            <a:pPr marL="276225" indent="-187325">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 データ公開に係る業務の効率化、複数の地域を横断したデータの利活用の促進、行政サービスの向上に　　　ついて連携し、</a:t>
            </a:r>
            <a:r>
              <a:rPr lang="ja-JP" altLang="en-US" sz="1600" b="1" dirty="0">
                <a:solidFill>
                  <a:srgbClr val="FF0000"/>
                </a:solidFill>
                <a:latin typeface="Meiryo UI" pitchFamily="50" charset="-128"/>
                <a:ea typeface="Meiryo UI" pitchFamily="50" charset="-128"/>
                <a:cs typeface="Meiryo UI" pitchFamily="50" charset="-128"/>
              </a:rPr>
              <a:t>成果を共有</a:t>
            </a:r>
            <a:r>
              <a:rPr lang="ja-JP" altLang="en-US" sz="1600" dirty="0">
                <a:solidFill>
                  <a:srgbClr val="000000"/>
                </a:solidFill>
                <a:latin typeface="Meiryo UI" pitchFamily="50" charset="-128"/>
                <a:ea typeface="Meiryo UI" pitchFamily="50" charset="-128"/>
                <a:cs typeface="Meiryo UI" pitchFamily="50" charset="-128"/>
              </a:rPr>
              <a:t>する。</a:t>
            </a:r>
          </a:p>
          <a:p>
            <a:pPr marL="82550" indent="6350">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 都道府県が域内の市区町村と一体で取り組むことで、取組効果を高める。</a:t>
            </a:r>
          </a:p>
        </p:txBody>
      </p:sp>
      <p:sp>
        <p:nvSpPr>
          <p:cNvPr id="33" name="Rectangle 16"/>
          <p:cNvSpPr>
            <a:spLocks noChangeArrowheads="1"/>
          </p:cNvSpPr>
          <p:nvPr/>
        </p:nvSpPr>
        <p:spPr bwMode="auto">
          <a:xfrm>
            <a:off x="387350" y="1136650"/>
            <a:ext cx="9131300" cy="896938"/>
          </a:xfrm>
          <a:prstGeom prst="rect">
            <a:avLst/>
          </a:prstGeom>
          <a:solidFill>
            <a:schemeClr val="bg1"/>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nchor="ctr">
            <a:spAutoFit/>
          </a:bodyPr>
          <a:lstStyle/>
          <a:p>
            <a:pPr marL="276225" indent="-187325">
              <a:lnSpc>
                <a:spcPct val="110000"/>
              </a:lnSpc>
              <a:defRPr/>
            </a:pPr>
            <a:endParaRPr lang="en-US" altLang="ja-JP" sz="1600" dirty="0">
              <a:solidFill>
                <a:srgbClr val="000000"/>
              </a:solidFill>
              <a:latin typeface="Meiryo UI" pitchFamily="50" charset="-128"/>
              <a:ea typeface="Meiryo UI" pitchFamily="50" charset="-128"/>
              <a:cs typeface="Meiryo UI" pitchFamily="50" charset="-128"/>
            </a:endParaRPr>
          </a:p>
          <a:p>
            <a:pPr marL="276225" indent="-187325">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 部署横断的な企画・政策の担当部署がオープンデータ推進を担当する体制整備を検討する。もしくは、まず情報通信技術（</a:t>
            </a:r>
            <a:r>
              <a:rPr lang="en-US" altLang="ja-JP" sz="1600" dirty="0">
                <a:solidFill>
                  <a:srgbClr val="000000"/>
                </a:solidFill>
                <a:latin typeface="Meiryo UI" pitchFamily="50" charset="-128"/>
                <a:ea typeface="Meiryo UI" pitchFamily="50" charset="-128"/>
                <a:cs typeface="Meiryo UI" pitchFamily="50" charset="-128"/>
              </a:rPr>
              <a:t>IT</a:t>
            </a:r>
            <a:r>
              <a:rPr lang="ja-JP" altLang="en-US" sz="1600" dirty="0">
                <a:solidFill>
                  <a:srgbClr val="000000"/>
                </a:solidFill>
                <a:latin typeface="Meiryo UI" pitchFamily="50" charset="-128"/>
                <a:ea typeface="Meiryo UI" pitchFamily="50" charset="-128"/>
                <a:cs typeface="Meiryo UI" pitchFamily="50" charset="-128"/>
              </a:rPr>
              <a:t>）に知見のある情報担当課がオープンデータ推進を兼務することから始める。</a:t>
            </a:r>
          </a:p>
        </p:txBody>
      </p:sp>
      <p:sp>
        <p:nvSpPr>
          <p:cNvPr id="30" name="Rectangle 16"/>
          <p:cNvSpPr>
            <a:spLocks noChangeArrowheads="1"/>
          </p:cNvSpPr>
          <p:nvPr/>
        </p:nvSpPr>
        <p:spPr bwMode="auto">
          <a:xfrm>
            <a:off x="254000" y="2106613"/>
            <a:ext cx="1644650" cy="354012"/>
          </a:xfrm>
          <a:prstGeom prst="rect">
            <a:avLst/>
          </a:prstGeom>
          <a:solidFill>
            <a:srgbClr val="99FF99"/>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nchor="ctr">
            <a:spAutoFit/>
          </a:bodyPr>
          <a:lstStyle/>
          <a:p>
            <a:pPr marL="82550" indent="6350">
              <a:lnSpc>
                <a:spcPct val="110000"/>
              </a:lnSpc>
              <a:defRPr/>
            </a:pPr>
            <a:r>
              <a:rPr lang="en-US" altLang="ja-JP" sz="1600" b="1" dirty="0">
                <a:solidFill>
                  <a:srgbClr val="000000"/>
                </a:solidFill>
                <a:latin typeface="Meiryo UI" pitchFamily="50" charset="-128"/>
                <a:ea typeface="Meiryo UI" pitchFamily="50" charset="-128"/>
                <a:cs typeface="Meiryo UI" pitchFamily="50" charset="-128"/>
              </a:rPr>
              <a:t>(2)</a:t>
            </a:r>
            <a:r>
              <a:rPr lang="ja-JP" altLang="en-US" sz="1600" b="1" dirty="0">
                <a:solidFill>
                  <a:srgbClr val="000000"/>
                </a:solidFill>
                <a:latin typeface="Meiryo UI" pitchFamily="50" charset="-128"/>
                <a:ea typeface="Meiryo UI" pitchFamily="50" charset="-128"/>
                <a:cs typeface="Meiryo UI" pitchFamily="50" charset="-128"/>
              </a:rPr>
              <a:t>国との連携</a:t>
            </a:r>
          </a:p>
        </p:txBody>
      </p:sp>
      <p:sp>
        <p:nvSpPr>
          <p:cNvPr id="34" name="Rectangle 16"/>
          <p:cNvSpPr>
            <a:spLocks noChangeArrowheads="1"/>
          </p:cNvSpPr>
          <p:nvPr/>
        </p:nvSpPr>
        <p:spPr bwMode="auto">
          <a:xfrm>
            <a:off x="254000" y="3176588"/>
            <a:ext cx="2709863" cy="354012"/>
          </a:xfrm>
          <a:prstGeom prst="rect">
            <a:avLst/>
          </a:prstGeom>
          <a:solidFill>
            <a:srgbClr val="99FF99"/>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nchor="ctr">
            <a:spAutoFit/>
          </a:bodyPr>
          <a:lstStyle/>
          <a:p>
            <a:pPr marL="82550" indent="6350">
              <a:lnSpc>
                <a:spcPct val="110000"/>
              </a:lnSpc>
              <a:defRPr/>
            </a:pPr>
            <a:r>
              <a:rPr lang="en-US" altLang="ja-JP" sz="1600" b="1" dirty="0">
                <a:solidFill>
                  <a:srgbClr val="000000"/>
                </a:solidFill>
                <a:latin typeface="Meiryo UI" pitchFamily="50" charset="-128"/>
                <a:ea typeface="Meiryo UI" pitchFamily="50" charset="-128"/>
                <a:cs typeface="Meiryo UI" pitchFamily="50" charset="-128"/>
              </a:rPr>
              <a:t>(3)</a:t>
            </a:r>
            <a:r>
              <a:rPr lang="ja-JP" altLang="en-US" sz="1600" b="1" dirty="0">
                <a:solidFill>
                  <a:srgbClr val="000000"/>
                </a:solidFill>
                <a:latin typeface="Meiryo UI" pitchFamily="50" charset="-128"/>
                <a:ea typeface="Meiryo UI" pitchFamily="50" charset="-128"/>
                <a:cs typeface="Meiryo UI" pitchFamily="50" charset="-128"/>
              </a:rPr>
              <a:t>地方公共団体間の連携</a:t>
            </a:r>
          </a:p>
        </p:txBody>
      </p:sp>
      <p:sp>
        <p:nvSpPr>
          <p:cNvPr id="35" name="Rectangle 16"/>
          <p:cNvSpPr>
            <a:spLocks noChangeArrowheads="1"/>
          </p:cNvSpPr>
          <p:nvPr/>
        </p:nvSpPr>
        <p:spPr bwMode="auto">
          <a:xfrm>
            <a:off x="387350" y="5784850"/>
            <a:ext cx="9131300" cy="869950"/>
          </a:xfrm>
          <a:prstGeom prst="rect">
            <a:avLst/>
          </a:prstGeom>
          <a:solidFill>
            <a:schemeClr val="bg1"/>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nchor="ctr">
            <a:spAutoFit/>
          </a:bodyPr>
          <a:lstStyle/>
          <a:p>
            <a:pPr marL="276225" indent="-187325">
              <a:lnSpc>
                <a:spcPct val="110000"/>
              </a:lnSpc>
              <a:defRPr/>
            </a:pPr>
            <a:endParaRPr lang="en-US" altLang="ja-JP" sz="1600" dirty="0">
              <a:solidFill>
                <a:srgbClr val="000000"/>
              </a:solidFill>
              <a:latin typeface="Meiryo UI" pitchFamily="50" charset="-128"/>
              <a:ea typeface="Meiryo UI" pitchFamily="50" charset="-128"/>
              <a:cs typeface="Meiryo UI" pitchFamily="50" charset="-128"/>
            </a:endParaRPr>
          </a:p>
          <a:p>
            <a:pPr marL="276225" indent="-187325">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 各地方公共団体で取組方針を策定する。工程表（ロードマップ）、進捗チェックリストを作成し、定期的にフォローアップを行う。</a:t>
            </a:r>
          </a:p>
        </p:txBody>
      </p:sp>
      <p:sp>
        <p:nvSpPr>
          <p:cNvPr id="36" name="Rectangle 16"/>
          <p:cNvSpPr>
            <a:spLocks noChangeArrowheads="1"/>
          </p:cNvSpPr>
          <p:nvPr/>
        </p:nvSpPr>
        <p:spPr bwMode="auto">
          <a:xfrm>
            <a:off x="387350" y="4689475"/>
            <a:ext cx="9131300" cy="896938"/>
          </a:xfrm>
          <a:prstGeom prst="rect">
            <a:avLst/>
          </a:prstGeom>
          <a:solidFill>
            <a:schemeClr val="bg1"/>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nchor="ctr">
            <a:spAutoFit/>
          </a:bodyPr>
          <a:lstStyle/>
          <a:p>
            <a:pPr marL="82550" indent="6350">
              <a:lnSpc>
                <a:spcPct val="110000"/>
              </a:lnSpc>
              <a:defRPr/>
            </a:pPr>
            <a:endParaRPr lang="en-US" altLang="ja-JP" sz="1600" dirty="0">
              <a:solidFill>
                <a:srgbClr val="000000"/>
              </a:solidFill>
              <a:latin typeface="Meiryo UI" pitchFamily="50" charset="-128"/>
              <a:ea typeface="Meiryo UI" pitchFamily="50" charset="-128"/>
              <a:cs typeface="Meiryo UI" pitchFamily="50" charset="-128"/>
            </a:endParaRPr>
          </a:p>
          <a:p>
            <a:pPr marL="276225" indent="-187325">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 住民や民間企業の</a:t>
            </a:r>
            <a:r>
              <a:rPr lang="ja-JP" altLang="en-US" sz="1600" b="1" dirty="0">
                <a:solidFill>
                  <a:srgbClr val="FF0000"/>
                </a:solidFill>
                <a:latin typeface="Meiryo UI" pitchFamily="50" charset="-128"/>
                <a:ea typeface="Meiryo UI" pitchFamily="50" charset="-128"/>
                <a:cs typeface="Meiryo UI" pitchFamily="50" charset="-128"/>
              </a:rPr>
              <a:t>ニーズ把握</a:t>
            </a:r>
            <a:r>
              <a:rPr lang="ja-JP" altLang="en-US" sz="1600" dirty="0">
                <a:solidFill>
                  <a:srgbClr val="000000"/>
                </a:solidFill>
                <a:latin typeface="Meiryo UI" pitchFamily="50" charset="-128"/>
                <a:ea typeface="Meiryo UI" pitchFamily="50" charset="-128"/>
                <a:cs typeface="Meiryo UI" pitchFamily="50" charset="-128"/>
              </a:rPr>
              <a:t>、</a:t>
            </a:r>
            <a:r>
              <a:rPr lang="ja-JP" altLang="en-US" sz="1600" b="1" dirty="0">
                <a:solidFill>
                  <a:srgbClr val="FF0000"/>
                </a:solidFill>
                <a:latin typeface="Meiryo UI" pitchFamily="50" charset="-128"/>
                <a:ea typeface="Meiryo UI" pitchFamily="50" charset="-128"/>
                <a:cs typeface="Meiryo UI" pitchFamily="50" charset="-128"/>
              </a:rPr>
              <a:t>技術の活用</a:t>
            </a:r>
            <a:r>
              <a:rPr lang="ja-JP" altLang="en-US" sz="1600" dirty="0">
                <a:solidFill>
                  <a:srgbClr val="000000"/>
                </a:solidFill>
                <a:latin typeface="Meiryo UI" pitchFamily="50" charset="-128"/>
                <a:ea typeface="Meiryo UI" pitchFamily="50" charset="-128"/>
                <a:cs typeface="Meiryo UI" pitchFamily="50" charset="-128"/>
              </a:rPr>
              <a:t>、</a:t>
            </a:r>
            <a:r>
              <a:rPr lang="ja-JP" altLang="en-US" sz="1600" b="1" dirty="0">
                <a:solidFill>
                  <a:srgbClr val="FF0000"/>
                </a:solidFill>
                <a:latin typeface="Meiryo UI" pitchFamily="50" charset="-128"/>
                <a:ea typeface="Meiryo UI" pitchFamily="50" charset="-128"/>
                <a:cs typeface="Meiryo UI" pitchFamily="50" charset="-128"/>
              </a:rPr>
              <a:t>雇用の創出</a:t>
            </a:r>
            <a:r>
              <a:rPr lang="ja-JP" altLang="en-US" sz="1600" dirty="0">
                <a:solidFill>
                  <a:srgbClr val="000000"/>
                </a:solidFill>
                <a:latin typeface="Meiryo UI" pitchFamily="50" charset="-128"/>
                <a:ea typeface="Meiryo UI" pitchFamily="50" charset="-128"/>
                <a:cs typeface="Meiryo UI" pitchFamily="50" charset="-128"/>
              </a:rPr>
              <a:t>、</a:t>
            </a:r>
            <a:r>
              <a:rPr lang="ja-JP" altLang="en-US" sz="1600" b="1" dirty="0">
                <a:solidFill>
                  <a:srgbClr val="FF0000"/>
                </a:solidFill>
                <a:latin typeface="Meiryo UI" pitchFamily="50" charset="-128"/>
                <a:ea typeface="Meiryo UI" pitchFamily="50" charset="-128"/>
                <a:cs typeface="Meiryo UI" pitchFamily="50" charset="-128"/>
              </a:rPr>
              <a:t>人材育成</a:t>
            </a:r>
            <a:r>
              <a:rPr lang="ja-JP" altLang="en-US" sz="1600" dirty="0">
                <a:solidFill>
                  <a:srgbClr val="000000"/>
                </a:solidFill>
                <a:latin typeface="Meiryo UI" pitchFamily="50" charset="-128"/>
                <a:ea typeface="Meiryo UI" pitchFamily="50" charset="-128"/>
                <a:cs typeface="Meiryo UI" pitchFamily="50" charset="-128"/>
              </a:rPr>
              <a:t>が期待できる。アイデアソン、ハッカソン等のイベントを通じて連携する等、オープンデータの利活用を</a:t>
            </a:r>
            <a:r>
              <a:rPr lang="ja-JP" altLang="en-US" sz="1600" b="1" dirty="0">
                <a:solidFill>
                  <a:srgbClr val="FF0000"/>
                </a:solidFill>
                <a:latin typeface="Meiryo UI" pitchFamily="50" charset="-128"/>
                <a:ea typeface="Meiryo UI" pitchFamily="50" charset="-128"/>
                <a:cs typeface="Meiryo UI" pitchFamily="50" charset="-128"/>
              </a:rPr>
              <a:t>官民で連携して促進</a:t>
            </a:r>
            <a:r>
              <a:rPr lang="ja-JP" altLang="en-US" sz="1600" dirty="0">
                <a:solidFill>
                  <a:srgbClr val="000000"/>
                </a:solidFill>
                <a:latin typeface="Meiryo UI" pitchFamily="50" charset="-128"/>
                <a:ea typeface="Meiryo UI" pitchFamily="50" charset="-128"/>
                <a:cs typeface="Meiryo UI" pitchFamily="50" charset="-128"/>
              </a:rPr>
              <a:t>する関係を作っていく。</a:t>
            </a:r>
          </a:p>
        </p:txBody>
      </p:sp>
      <p:sp>
        <p:nvSpPr>
          <p:cNvPr id="38" name="Rectangle 16"/>
          <p:cNvSpPr>
            <a:spLocks noChangeArrowheads="1"/>
          </p:cNvSpPr>
          <p:nvPr/>
        </p:nvSpPr>
        <p:spPr bwMode="auto">
          <a:xfrm>
            <a:off x="254000" y="4586288"/>
            <a:ext cx="4767263" cy="327025"/>
          </a:xfrm>
          <a:prstGeom prst="rect">
            <a:avLst/>
          </a:prstGeom>
          <a:solidFill>
            <a:srgbClr val="99FF99"/>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nchor="ctr">
            <a:spAutoFit/>
          </a:bodyPr>
          <a:lstStyle/>
          <a:p>
            <a:pPr marL="82550" indent="6350">
              <a:lnSpc>
                <a:spcPct val="110000"/>
              </a:lnSpc>
              <a:defRPr/>
            </a:pPr>
            <a:r>
              <a:rPr lang="en-US" altLang="ja-JP" sz="1600" b="1" dirty="0">
                <a:solidFill>
                  <a:srgbClr val="000000"/>
                </a:solidFill>
                <a:latin typeface="Meiryo UI" pitchFamily="50" charset="-128"/>
                <a:ea typeface="Meiryo UI" pitchFamily="50" charset="-128"/>
                <a:cs typeface="Meiryo UI" pitchFamily="50" charset="-128"/>
              </a:rPr>
              <a:t>(4)</a:t>
            </a:r>
            <a:r>
              <a:rPr lang="ja-JP" altLang="en-US" sz="1600" b="1" dirty="0">
                <a:solidFill>
                  <a:srgbClr val="000000"/>
                </a:solidFill>
                <a:latin typeface="Meiryo UI" pitchFamily="50" charset="-128"/>
                <a:ea typeface="Meiryo UI" pitchFamily="50" charset="-128"/>
                <a:cs typeface="Meiryo UI" pitchFamily="50" charset="-128"/>
              </a:rPr>
              <a:t>民間団体、</a:t>
            </a:r>
            <a:r>
              <a:rPr lang="en-US" altLang="ja-JP" sz="1600" b="1" dirty="0">
                <a:solidFill>
                  <a:srgbClr val="000000"/>
                </a:solidFill>
                <a:latin typeface="Meiryo UI" pitchFamily="50" charset="-128"/>
                <a:ea typeface="Meiryo UI" pitchFamily="50" charset="-128"/>
                <a:cs typeface="Meiryo UI" pitchFamily="50" charset="-128"/>
              </a:rPr>
              <a:t>NPO</a:t>
            </a:r>
            <a:r>
              <a:rPr lang="ja-JP" altLang="en-US" sz="1600" b="1" dirty="0">
                <a:solidFill>
                  <a:srgbClr val="000000"/>
                </a:solidFill>
                <a:latin typeface="Meiryo UI" pitchFamily="50" charset="-128"/>
                <a:ea typeface="Meiryo UI" pitchFamily="50" charset="-128"/>
                <a:cs typeface="Meiryo UI" pitchFamily="50" charset="-128"/>
              </a:rPr>
              <a:t>、民間企業、教育機関との連携</a:t>
            </a:r>
          </a:p>
        </p:txBody>
      </p:sp>
      <p:sp>
        <p:nvSpPr>
          <p:cNvPr id="37" name="Rectangle 16"/>
          <p:cNvSpPr>
            <a:spLocks noChangeArrowheads="1"/>
          </p:cNvSpPr>
          <p:nvPr/>
        </p:nvSpPr>
        <p:spPr bwMode="auto">
          <a:xfrm>
            <a:off x="254000" y="5684838"/>
            <a:ext cx="2411413" cy="354012"/>
          </a:xfrm>
          <a:prstGeom prst="rect">
            <a:avLst/>
          </a:prstGeom>
          <a:solidFill>
            <a:srgbClr val="99FF99"/>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nchor="ctr">
            <a:spAutoFit/>
          </a:bodyPr>
          <a:lstStyle/>
          <a:p>
            <a:pPr marL="82550" indent="6350">
              <a:lnSpc>
                <a:spcPct val="110000"/>
              </a:lnSpc>
              <a:defRPr/>
            </a:pPr>
            <a:r>
              <a:rPr lang="en-US" altLang="ja-JP" sz="1600" b="1" dirty="0">
                <a:solidFill>
                  <a:srgbClr val="000000"/>
                </a:solidFill>
                <a:latin typeface="Meiryo UI" pitchFamily="50" charset="-128"/>
                <a:ea typeface="Meiryo UI" pitchFamily="50" charset="-128"/>
                <a:cs typeface="Meiryo UI" pitchFamily="50" charset="-128"/>
              </a:rPr>
              <a:t>(5)</a:t>
            </a:r>
            <a:r>
              <a:rPr lang="ja-JP" altLang="en-US" sz="1600" b="1" dirty="0">
                <a:solidFill>
                  <a:srgbClr val="000000"/>
                </a:solidFill>
                <a:latin typeface="Meiryo UI" pitchFamily="50" charset="-128"/>
                <a:ea typeface="Meiryo UI" pitchFamily="50" charset="-128"/>
                <a:cs typeface="Meiryo UI" pitchFamily="50" charset="-128"/>
              </a:rPr>
              <a:t>取組方針の策定等</a:t>
            </a:r>
          </a:p>
        </p:txBody>
      </p:sp>
      <p:sp>
        <p:nvSpPr>
          <p:cNvPr id="15" name="Rectangle 16"/>
          <p:cNvSpPr>
            <a:spLocks noChangeArrowheads="1"/>
          </p:cNvSpPr>
          <p:nvPr/>
        </p:nvSpPr>
        <p:spPr bwMode="auto">
          <a:xfrm>
            <a:off x="254000" y="1031875"/>
            <a:ext cx="3790950" cy="354013"/>
          </a:xfrm>
          <a:prstGeom prst="rect">
            <a:avLst/>
          </a:prstGeom>
          <a:solidFill>
            <a:srgbClr val="99FF99"/>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nchor="ctr">
            <a:spAutoFit/>
          </a:bodyPr>
          <a:lstStyle/>
          <a:p>
            <a:pPr marL="276225" indent="-187325">
              <a:lnSpc>
                <a:spcPct val="110000"/>
              </a:lnSpc>
              <a:defRPr/>
            </a:pPr>
            <a:r>
              <a:rPr lang="en-US" altLang="ja-JP" sz="1600" b="1" dirty="0">
                <a:solidFill>
                  <a:srgbClr val="000000"/>
                </a:solidFill>
                <a:latin typeface="Meiryo UI" pitchFamily="50" charset="-128"/>
                <a:ea typeface="Meiryo UI" pitchFamily="50" charset="-128"/>
                <a:cs typeface="Meiryo UI" pitchFamily="50" charset="-128"/>
              </a:rPr>
              <a:t>(1)</a:t>
            </a:r>
            <a:r>
              <a:rPr lang="ja-JP" altLang="en-US" sz="1600" b="1" dirty="0">
                <a:solidFill>
                  <a:srgbClr val="000000"/>
                </a:solidFill>
                <a:latin typeface="Meiryo UI" pitchFamily="50" charset="-128"/>
                <a:ea typeface="Meiryo UI" pitchFamily="50" charset="-128"/>
                <a:cs typeface="Meiryo UI" pitchFamily="50" charset="-128"/>
              </a:rPr>
              <a:t>オープンデータ推進に関する取組体制</a:t>
            </a:r>
          </a:p>
        </p:txBody>
      </p:sp>
    </p:spTree>
    <p:extLst>
      <p:ext uri="{BB962C8B-B14F-4D97-AF65-F5344CB8AC3E}">
        <p14:creationId xmlns:p14="http://schemas.microsoft.com/office/powerpoint/2010/main" val="4065794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9" name="テキスト ボックス 3"/>
          <p:cNvSpPr txBox="1">
            <a:spLocks noChangeArrowheads="1"/>
          </p:cNvSpPr>
          <p:nvPr/>
        </p:nvSpPr>
        <p:spPr bwMode="auto">
          <a:xfrm>
            <a:off x="0" y="-11113"/>
            <a:ext cx="9906000" cy="525463"/>
          </a:xfrm>
          <a:prstGeom prst="rect">
            <a:avLst/>
          </a:prstGeom>
          <a:pattFill prst="ltHorz">
            <a:fgClr>
              <a:schemeClr val="hlink"/>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tIns="108000" bIns="108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lnSpc>
                <a:spcPts val="2400"/>
              </a:lnSpc>
              <a:spcBef>
                <a:spcPct val="0"/>
              </a:spcBef>
              <a:buFontTx/>
              <a:buNone/>
              <a:defRPr/>
            </a:pPr>
            <a:r>
              <a:rPr lang="ja-JP" altLang="en-US" sz="2400" b="1" dirty="0" smtClean="0">
                <a:solidFill>
                  <a:srgbClr val="00CC99">
                    <a:lumMod val="50000"/>
                  </a:srgbClr>
                </a:solidFill>
                <a:latin typeface="Meiryo UI" panose="020B0604030504040204" pitchFamily="50" charset="-128"/>
                <a:ea typeface="Meiryo UI" panose="020B0604030504040204" pitchFamily="50" charset="-128"/>
                <a:cs typeface="Meiryo UI" panose="020B0604030504040204" pitchFamily="50" charset="-128"/>
              </a:rPr>
              <a:t>地方公共団体オープンデータ推進ガイドラインの概要</a:t>
            </a:r>
          </a:p>
        </p:txBody>
      </p:sp>
      <p:sp>
        <p:nvSpPr>
          <p:cNvPr id="23" name="Text Box 7"/>
          <p:cNvSpPr txBox="1">
            <a:spLocks noChangeArrowheads="1"/>
          </p:cNvSpPr>
          <p:nvPr/>
        </p:nvSpPr>
        <p:spPr bwMode="auto">
          <a:xfrm>
            <a:off x="133350" y="550863"/>
            <a:ext cx="4605338" cy="382587"/>
          </a:xfrm>
          <a:prstGeom prst="rect">
            <a:avLst/>
          </a:prstGeom>
          <a:solidFill>
            <a:schemeClr val="accent1">
              <a:lumMod val="50000"/>
            </a:schemeClr>
          </a:solidFill>
          <a:ln/>
        </p:spPr>
        <p:style>
          <a:lnRef idx="3">
            <a:schemeClr val="lt1"/>
          </a:lnRef>
          <a:fillRef idx="1">
            <a:schemeClr val="accent2"/>
          </a:fillRef>
          <a:effectRef idx="1">
            <a:schemeClr val="accent2"/>
          </a:effectRef>
          <a:fontRef idx="minor">
            <a:schemeClr val="lt1"/>
          </a:fontRef>
        </p:style>
        <p:txBody>
          <a:bodyPr anchor="ctr"/>
          <a:lstStyle>
            <a:defPPr>
              <a:defRPr lang="ja-JP"/>
            </a:defPPr>
            <a:lvl1pPr algn="l">
              <a:defRPr sz="1800" b="1">
                <a:solidFill>
                  <a:schemeClr val="bg1"/>
                </a:solidFill>
                <a:latin typeface="Meiryo UI" pitchFamily="50" charset="-128"/>
                <a:ea typeface="Meiryo UI" pitchFamily="50" charset="-128"/>
                <a:cs typeface="Meiryo UI" pitchFamily="50" charset="-128"/>
              </a:defRPr>
            </a:lvl1pPr>
          </a:lstStyle>
          <a:p>
            <a:pPr>
              <a:defRPr/>
            </a:pPr>
            <a:r>
              <a:rPr lang="ja-JP" altLang="en-US" dirty="0">
                <a:solidFill>
                  <a:srgbClr val="FFFFFF"/>
                </a:solidFill>
              </a:rPr>
              <a:t>３．データ公開</a:t>
            </a:r>
            <a:r>
              <a:rPr lang="ja-JP" altLang="en-US" dirty="0" smtClean="0">
                <a:solidFill>
                  <a:srgbClr val="FFFFFF"/>
                </a:solidFill>
              </a:rPr>
              <a:t>等に関する</a:t>
            </a:r>
            <a:r>
              <a:rPr lang="ja-JP" altLang="en-US" dirty="0">
                <a:solidFill>
                  <a:srgbClr val="FFFFFF"/>
                </a:solidFill>
              </a:rPr>
              <a:t>基本的な考え方</a:t>
            </a:r>
            <a:endParaRPr lang="ja-JP" altLang="en-US" sz="800" dirty="0">
              <a:solidFill>
                <a:srgbClr val="FFFFFF"/>
              </a:solidFill>
            </a:endParaRPr>
          </a:p>
        </p:txBody>
      </p:sp>
      <p:sp>
        <p:nvSpPr>
          <p:cNvPr id="8196" name="スライド番号プレースホルダー 1"/>
          <p:cNvSpPr>
            <a:spLocks noGrp="1"/>
          </p:cNvSpPr>
          <p:nvPr>
            <p:ph type="sldNum" sz="quarter" idx="11"/>
          </p:nvPr>
        </p:nvSpPr>
        <p:spPr>
          <a:noFill/>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E6C6CDF9-BB72-429B-A27A-CC51018D0D39}" type="slidenum">
              <a:rPr lang="en-US" altLang="ja-JP" sz="1200" smtClean="0">
                <a:solidFill>
                  <a:srgbClr val="000000"/>
                </a:solidFill>
              </a:rPr>
              <a:pPr>
                <a:spcBef>
                  <a:spcPct val="0"/>
                </a:spcBef>
                <a:buFontTx/>
                <a:buNone/>
              </a:pPr>
              <a:t>17</a:t>
            </a:fld>
            <a:endParaRPr lang="en-US" altLang="ja-JP" sz="1200" smtClean="0">
              <a:solidFill>
                <a:srgbClr val="000000"/>
              </a:solidFill>
            </a:endParaRPr>
          </a:p>
        </p:txBody>
      </p:sp>
      <p:sp>
        <p:nvSpPr>
          <p:cNvPr id="33" name="Rectangle 16"/>
          <p:cNvSpPr>
            <a:spLocks noChangeArrowheads="1"/>
          </p:cNvSpPr>
          <p:nvPr/>
        </p:nvSpPr>
        <p:spPr bwMode="auto">
          <a:xfrm>
            <a:off x="2719388" y="1076325"/>
            <a:ext cx="1485900" cy="354013"/>
          </a:xfrm>
          <a:prstGeom prst="rect">
            <a:avLst/>
          </a:prstGeom>
          <a:solidFill>
            <a:schemeClr val="bg1"/>
          </a:solidFill>
          <a:ln>
            <a:solidFill>
              <a:schemeClr val="accent1">
                <a:lumMod val="75000"/>
              </a:schemeClr>
            </a:solidFill>
            <a:prstDash val="sysDash"/>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nchor="ctr">
            <a:spAutoFit/>
          </a:bodyPr>
          <a:lstStyle/>
          <a:p>
            <a:pPr marL="276225" indent="-187325" algn="ctr">
              <a:lnSpc>
                <a:spcPct val="110000"/>
              </a:lnSpc>
              <a:defRPr/>
            </a:pPr>
            <a:r>
              <a:rPr lang="ja-JP" altLang="en-US" sz="1600" dirty="0">
                <a:solidFill>
                  <a:srgbClr val="000099"/>
                </a:solidFill>
                <a:latin typeface="Meiryo UI" pitchFamily="50" charset="-128"/>
                <a:ea typeface="Meiryo UI" pitchFamily="50" charset="-128"/>
                <a:cs typeface="Meiryo UI" pitchFamily="50" charset="-128"/>
              </a:rPr>
              <a:t>既存</a:t>
            </a:r>
            <a:r>
              <a:rPr lang="en-US" altLang="ja-JP" sz="1600" dirty="0">
                <a:solidFill>
                  <a:srgbClr val="000099"/>
                </a:solidFill>
                <a:latin typeface="Meiryo UI" pitchFamily="50" charset="-128"/>
                <a:ea typeface="Meiryo UI" pitchFamily="50" charset="-128"/>
                <a:cs typeface="Meiryo UI" pitchFamily="50" charset="-128"/>
              </a:rPr>
              <a:t>Web</a:t>
            </a:r>
            <a:r>
              <a:rPr lang="ja-JP" altLang="en-US" sz="1600" dirty="0">
                <a:solidFill>
                  <a:srgbClr val="000099"/>
                </a:solidFill>
                <a:latin typeface="Meiryo UI" pitchFamily="50" charset="-128"/>
                <a:ea typeface="Meiryo UI" pitchFamily="50" charset="-128"/>
                <a:cs typeface="Meiryo UI" pitchFamily="50" charset="-128"/>
              </a:rPr>
              <a:t>サイト</a:t>
            </a:r>
          </a:p>
        </p:txBody>
      </p:sp>
      <p:sp>
        <p:nvSpPr>
          <p:cNvPr id="18" name="Rectangle 16"/>
          <p:cNvSpPr>
            <a:spLocks noChangeArrowheads="1"/>
          </p:cNvSpPr>
          <p:nvPr/>
        </p:nvSpPr>
        <p:spPr bwMode="auto">
          <a:xfrm>
            <a:off x="387350" y="1884363"/>
            <a:ext cx="9245600" cy="895350"/>
          </a:xfrm>
          <a:prstGeom prst="rect">
            <a:avLst/>
          </a:prstGeom>
          <a:solidFill>
            <a:schemeClr val="bg1"/>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spAutoFit/>
          </a:bodyPr>
          <a:lstStyle/>
          <a:p>
            <a:pPr marL="88900">
              <a:lnSpc>
                <a:spcPct val="110000"/>
              </a:lnSpc>
              <a:defRPr/>
            </a:pPr>
            <a:endParaRPr lang="en-US" altLang="ja-JP" sz="1400" dirty="0">
              <a:solidFill>
                <a:srgbClr val="000000"/>
              </a:solidFill>
              <a:latin typeface="Meiryo UI" pitchFamily="50" charset="-128"/>
              <a:ea typeface="Meiryo UI" pitchFamily="50" charset="-128"/>
              <a:cs typeface="Meiryo UI" pitchFamily="50" charset="-128"/>
            </a:endParaRPr>
          </a:p>
          <a:p>
            <a:pPr marL="88900">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 </a:t>
            </a:r>
            <a:r>
              <a:rPr lang="ja-JP" altLang="en-US" sz="1800" b="1" dirty="0">
                <a:solidFill>
                  <a:srgbClr val="FF0000"/>
                </a:solidFill>
                <a:latin typeface="Meiryo UI" pitchFamily="50" charset="-128"/>
                <a:ea typeface="Meiryo UI" pitchFamily="50" charset="-128"/>
                <a:cs typeface="Meiryo UI" pitchFamily="50" charset="-128"/>
              </a:rPr>
              <a:t>「クリエイティブ・コモンズ・ライセンス表示</a:t>
            </a:r>
            <a:r>
              <a:rPr lang="en-US" altLang="ja-JP" sz="1800" b="1" dirty="0">
                <a:solidFill>
                  <a:srgbClr val="FF0000"/>
                </a:solidFill>
                <a:latin typeface="Meiryo UI" pitchFamily="50" charset="-128"/>
                <a:ea typeface="Meiryo UI" pitchFamily="50" charset="-128"/>
                <a:cs typeface="Meiryo UI" pitchFamily="50" charset="-128"/>
              </a:rPr>
              <a:t>2.1</a:t>
            </a:r>
            <a:r>
              <a:rPr lang="ja-JP" altLang="en-US" sz="1800" b="1" dirty="0">
                <a:solidFill>
                  <a:srgbClr val="FF0000"/>
                </a:solidFill>
                <a:latin typeface="Meiryo UI" pitchFamily="50" charset="-128"/>
                <a:ea typeface="Meiryo UI" pitchFamily="50" charset="-128"/>
                <a:cs typeface="Meiryo UI" pitchFamily="50" charset="-128"/>
              </a:rPr>
              <a:t> 日本」（</a:t>
            </a:r>
            <a:r>
              <a:rPr lang="en-US" altLang="ja-JP" sz="1800" b="1" dirty="0">
                <a:solidFill>
                  <a:srgbClr val="FF0000"/>
                </a:solidFill>
                <a:latin typeface="Meiryo UI" pitchFamily="50" charset="-128"/>
                <a:ea typeface="Meiryo UI" pitchFamily="50" charset="-128"/>
                <a:cs typeface="Meiryo UI" pitchFamily="50" charset="-128"/>
              </a:rPr>
              <a:t>CC-BY</a:t>
            </a:r>
            <a:r>
              <a:rPr lang="ja-JP" altLang="en-US" sz="1800" b="1" dirty="0">
                <a:solidFill>
                  <a:srgbClr val="FF0000"/>
                </a:solidFill>
                <a:latin typeface="Meiryo UI" pitchFamily="50" charset="-128"/>
                <a:ea typeface="Meiryo UI" pitchFamily="50" charset="-128"/>
                <a:cs typeface="Meiryo UI" pitchFamily="50" charset="-128"/>
              </a:rPr>
              <a:t>）を推奨</a:t>
            </a:r>
            <a:endParaRPr lang="en-US" altLang="ja-JP" sz="1800" b="1" dirty="0">
              <a:solidFill>
                <a:srgbClr val="FF0000"/>
              </a:solidFill>
              <a:latin typeface="Meiryo UI" pitchFamily="50" charset="-128"/>
              <a:ea typeface="Meiryo UI" pitchFamily="50" charset="-128"/>
              <a:cs typeface="Meiryo UI" pitchFamily="50" charset="-128"/>
            </a:endParaRPr>
          </a:p>
          <a:p>
            <a:pPr marL="88900">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 国において、法令等に基づいて整備した台帳等のデータの、公表などの規定の有無や解釈の整理を行う。</a:t>
            </a:r>
          </a:p>
        </p:txBody>
      </p:sp>
      <p:sp>
        <p:nvSpPr>
          <p:cNvPr id="19" name="Rectangle 16"/>
          <p:cNvSpPr>
            <a:spLocks noChangeArrowheads="1"/>
          </p:cNvSpPr>
          <p:nvPr/>
        </p:nvSpPr>
        <p:spPr bwMode="auto">
          <a:xfrm>
            <a:off x="254000" y="1765300"/>
            <a:ext cx="3644900" cy="327025"/>
          </a:xfrm>
          <a:prstGeom prst="rect">
            <a:avLst/>
          </a:prstGeom>
          <a:solidFill>
            <a:srgbClr val="99FF99"/>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spAutoFit/>
          </a:bodyPr>
          <a:lstStyle/>
          <a:p>
            <a:pPr marL="88900">
              <a:lnSpc>
                <a:spcPct val="110000"/>
              </a:lnSpc>
              <a:defRPr/>
            </a:pPr>
            <a:r>
              <a:rPr lang="en-US" altLang="ja-JP" sz="1600" b="1" dirty="0">
                <a:solidFill>
                  <a:srgbClr val="000000"/>
                </a:solidFill>
                <a:latin typeface="Meiryo UI" pitchFamily="50" charset="-128"/>
                <a:ea typeface="Meiryo UI" pitchFamily="50" charset="-128"/>
                <a:cs typeface="Meiryo UI" pitchFamily="50" charset="-128"/>
              </a:rPr>
              <a:t>(2)</a:t>
            </a:r>
            <a:r>
              <a:rPr lang="ja-JP" altLang="en-US" sz="1600" b="1" dirty="0">
                <a:solidFill>
                  <a:srgbClr val="000000"/>
                </a:solidFill>
                <a:latin typeface="Meiryo UI" pitchFamily="50" charset="-128"/>
                <a:ea typeface="Meiryo UI" pitchFamily="50" charset="-128"/>
                <a:cs typeface="Meiryo UI" pitchFamily="50" charset="-128"/>
              </a:rPr>
              <a:t>公開するデータの利用ルールの在り方</a:t>
            </a:r>
          </a:p>
        </p:txBody>
      </p:sp>
      <p:sp>
        <p:nvSpPr>
          <p:cNvPr id="21" name="Rectangle 16"/>
          <p:cNvSpPr>
            <a:spLocks noChangeArrowheads="1"/>
          </p:cNvSpPr>
          <p:nvPr/>
        </p:nvSpPr>
        <p:spPr bwMode="auto">
          <a:xfrm>
            <a:off x="4375150" y="1076325"/>
            <a:ext cx="2354263" cy="354013"/>
          </a:xfrm>
          <a:prstGeom prst="rect">
            <a:avLst/>
          </a:prstGeom>
          <a:solidFill>
            <a:schemeClr val="bg1"/>
          </a:solidFill>
          <a:ln>
            <a:solidFill>
              <a:schemeClr val="accent1">
                <a:lumMod val="75000"/>
              </a:schemeClr>
            </a:solidFill>
            <a:prstDash val="sysDash"/>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nchor="ctr">
            <a:spAutoFit/>
          </a:bodyPr>
          <a:lstStyle/>
          <a:p>
            <a:pPr marL="276225" indent="-187325" algn="ctr">
              <a:lnSpc>
                <a:spcPct val="110000"/>
              </a:lnSpc>
              <a:defRPr/>
            </a:pPr>
            <a:r>
              <a:rPr lang="ja-JP" altLang="en-US" sz="1600" dirty="0">
                <a:solidFill>
                  <a:srgbClr val="000099"/>
                </a:solidFill>
                <a:latin typeface="Meiryo UI" pitchFamily="50" charset="-128"/>
                <a:ea typeface="Meiryo UI" pitchFamily="50" charset="-128"/>
                <a:cs typeface="Meiryo UI" pitchFamily="50" charset="-128"/>
              </a:rPr>
              <a:t>府省や民間のデータサイト</a:t>
            </a:r>
          </a:p>
        </p:txBody>
      </p:sp>
      <p:sp>
        <p:nvSpPr>
          <p:cNvPr id="22" name="Rectangle 16"/>
          <p:cNvSpPr>
            <a:spLocks noChangeArrowheads="1"/>
          </p:cNvSpPr>
          <p:nvPr/>
        </p:nvSpPr>
        <p:spPr bwMode="auto">
          <a:xfrm>
            <a:off x="6899275" y="1076325"/>
            <a:ext cx="2608263" cy="354013"/>
          </a:xfrm>
          <a:prstGeom prst="rect">
            <a:avLst/>
          </a:prstGeom>
          <a:solidFill>
            <a:schemeClr val="bg1"/>
          </a:solidFill>
          <a:ln>
            <a:solidFill>
              <a:schemeClr val="accent1">
                <a:lumMod val="75000"/>
              </a:schemeClr>
            </a:solidFill>
            <a:prstDash val="sysDash"/>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nchor="ctr">
            <a:spAutoFit/>
          </a:bodyPr>
          <a:lstStyle/>
          <a:p>
            <a:pPr marL="276225" indent="-187325" algn="ctr">
              <a:lnSpc>
                <a:spcPct val="110000"/>
              </a:lnSpc>
              <a:defRPr/>
            </a:pPr>
            <a:r>
              <a:rPr lang="ja-JP" altLang="en-US" sz="1600" dirty="0">
                <a:solidFill>
                  <a:srgbClr val="000099"/>
                </a:solidFill>
                <a:latin typeface="Meiryo UI" pitchFamily="50" charset="-128"/>
                <a:ea typeface="Meiryo UI" pitchFamily="50" charset="-128"/>
                <a:cs typeface="Meiryo UI" pitchFamily="50" charset="-128"/>
              </a:rPr>
              <a:t>オープンデータサイト（新設）</a:t>
            </a:r>
          </a:p>
        </p:txBody>
      </p:sp>
      <p:sp>
        <p:nvSpPr>
          <p:cNvPr id="26" name="Rectangle 16"/>
          <p:cNvSpPr>
            <a:spLocks noChangeArrowheads="1"/>
          </p:cNvSpPr>
          <p:nvPr/>
        </p:nvSpPr>
        <p:spPr bwMode="auto">
          <a:xfrm>
            <a:off x="381000" y="3206750"/>
            <a:ext cx="9251950" cy="1403350"/>
          </a:xfrm>
          <a:prstGeom prst="rect">
            <a:avLst/>
          </a:prstGeom>
          <a:solidFill>
            <a:schemeClr val="bg1"/>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spAutoFit/>
          </a:bodyPr>
          <a:lstStyle/>
          <a:p>
            <a:pPr marL="88900">
              <a:lnSpc>
                <a:spcPct val="110000"/>
              </a:lnSpc>
              <a:defRPr/>
            </a:pPr>
            <a:endParaRPr lang="en-US" altLang="ja-JP" sz="1400" dirty="0">
              <a:solidFill>
                <a:srgbClr val="000000"/>
              </a:solidFill>
              <a:latin typeface="Meiryo UI" pitchFamily="50" charset="-128"/>
              <a:ea typeface="Meiryo UI" pitchFamily="50" charset="-128"/>
              <a:cs typeface="Meiryo UI" pitchFamily="50" charset="-128"/>
            </a:endParaRPr>
          </a:p>
          <a:p>
            <a:pPr marL="88900">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 データ形式や分類方法を整える。共通語彙基盤、情報流通連携基盤共通</a:t>
            </a:r>
            <a:r>
              <a:rPr lang="en-US" altLang="ja-JP" sz="1600" dirty="0">
                <a:solidFill>
                  <a:srgbClr val="000000"/>
                </a:solidFill>
                <a:latin typeface="Meiryo UI" pitchFamily="50" charset="-128"/>
                <a:ea typeface="Meiryo UI" pitchFamily="50" charset="-128"/>
                <a:cs typeface="Meiryo UI" pitchFamily="50" charset="-128"/>
              </a:rPr>
              <a:t>API</a:t>
            </a:r>
            <a:r>
              <a:rPr lang="ja-JP" altLang="en-US" sz="1600" dirty="0">
                <a:solidFill>
                  <a:srgbClr val="000000"/>
                </a:solidFill>
                <a:latin typeface="Meiryo UI" pitchFamily="50" charset="-128"/>
                <a:ea typeface="Meiryo UI" pitchFamily="50" charset="-128"/>
                <a:cs typeface="Meiryo UI" pitchFamily="50" charset="-128"/>
              </a:rPr>
              <a:t>等の取組も参考にされたい。</a:t>
            </a:r>
            <a:endParaRPr lang="en-US" altLang="ja-JP" sz="1600" dirty="0">
              <a:solidFill>
                <a:srgbClr val="000000"/>
              </a:solidFill>
              <a:latin typeface="Meiryo UI" pitchFamily="50" charset="-128"/>
              <a:ea typeface="Meiryo UI" pitchFamily="50" charset="-128"/>
              <a:cs typeface="Meiryo UI" pitchFamily="50" charset="-128"/>
            </a:endParaRPr>
          </a:p>
          <a:p>
            <a:pPr marL="88900">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 人が読むための形式に加え、</a:t>
            </a:r>
            <a:r>
              <a:rPr lang="ja-JP" altLang="en-US" sz="1600" b="1" dirty="0">
                <a:solidFill>
                  <a:srgbClr val="FF0000"/>
                </a:solidFill>
                <a:latin typeface="Meiryo UI" pitchFamily="50" charset="-128"/>
                <a:ea typeface="Meiryo UI" pitchFamily="50" charset="-128"/>
                <a:cs typeface="Meiryo UI" pitchFamily="50" charset="-128"/>
              </a:rPr>
              <a:t>特定のアプリケーションに依存しない機械判読に適した形式</a:t>
            </a:r>
            <a:r>
              <a:rPr lang="ja-JP" altLang="en-US" sz="1600" dirty="0">
                <a:solidFill>
                  <a:srgbClr val="000000"/>
                </a:solidFill>
                <a:latin typeface="Meiryo UI" pitchFamily="50" charset="-128"/>
                <a:ea typeface="Meiryo UI" pitchFamily="50" charset="-128"/>
                <a:cs typeface="Meiryo UI" pitchFamily="50" charset="-128"/>
              </a:rPr>
              <a:t>とする。</a:t>
            </a:r>
          </a:p>
          <a:p>
            <a:pPr marL="88900">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 検索等のため分類情報の付与（タグ付け）を行う </a:t>
            </a:r>
            <a:r>
              <a:rPr lang="en-US" altLang="ja-JP" sz="1600" dirty="0">
                <a:solidFill>
                  <a:srgbClr val="000000"/>
                </a:solidFill>
                <a:latin typeface="Meiryo UI" pitchFamily="50" charset="-128"/>
                <a:ea typeface="Meiryo UI" pitchFamily="50" charset="-128"/>
                <a:cs typeface="Meiryo UI" pitchFamily="50" charset="-128"/>
              </a:rPr>
              <a:t>(</a:t>
            </a:r>
            <a:r>
              <a:rPr lang="ja-JP" altLang="en-US" sz="1600" dirty="0">
                <a:solidFill>
                  <a:srgbClr val="000000"/>
                </a:solidFill>
                <a:latin typeface="Meiryo UI" pitchFamily="50" charset="-128"/>
                <a:ea typeface="Meiryo UI" pitchFamily="50" charset="-128"/>
                <a:cs typeface="Meiryo UI" pitchFamily="50" charset="-128"/>
              </a:rPr>
              <a:t>民間団体・</a:t>
            </a:r>
            <a:r>
              <a:rPr lang="en-US" altLang="ja-JP" sz="1600" dirty="0">
                <a:solidFill>
                  <a:srgbClr val="000000"/>
                </a:solidFill>
                <a:latin typeface="Meiryo UI" pitchFamily="50" charset="-128"/>
                <a:ea typeface="Meiryo UI" pitchFamily="50" charset="-128"/>
                <a:cs typeface="Meiryo UI" pitchFamily="50" charset="-128"/>
              </a:rPr>
              <a:t>NPO</a:t>
            </a:r>
            <a:r>
              <a:rPr lang="ja-JP" altLang="en-US" sz="1600" dirty="0">
                <a:solidFill>
                  <a:srgbClr val="000000"/>
                </a:solidFill>
                <a:latin typeface="Meiryo UI" pitchFamily="50" charset="-128"/>
                <a:ea typeface="Meiryo UI" pitchFamily="50" charset="-128"/>
                <a:cs typeface="Meiryo UI" pitchFamily="50" charset="-128"/>
              </a:rPr>
              <a:t>が推進する分類等を参考にされたい</a:t>
            </a:r>
            <a:r>
              <a:rPr lang="en-US" altLang="ja-JP" sz="1600" dirty="0">
                <a:solidFill>
                  <a:srgbClr val="000000"/>
                </a:solidFill>
                <a:latin typeface="Meiryo UI" pitchFamily="50" charset="-128"/>
                <a:ea typeface="Meiryo UI" pitchFamily="50" charset="-128"/>
                <a:cs typeface="Meiryo UI" pitchFamily="50" charset="-128"/>
              </a:rPr>
              <a:t>)</a:t>
            </a:r>
            <a:r>
              <a:rPr lang="ja-JP" altLang="en-US" sz="1600" dirty="0">
                <a:solidFill>
                  <a:srgbClr val="000000"/>
                </a:solidFill>
                <a:latin typeface="Meiryo UI" pitchFamily="50" charset="-128"/>
                <a:ea typeface="Meiryo UI" pitchFamily="50" charset="-128"/>
                <a:cs typeface="Meiryo UI" pitchFamily="50" charset="-128"/>
              </a:rPr>
              <a:t> 。</a:t>
            </a:r>
          </a:p>
          <a:p>
            <a:pPr marL="88900">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 データの信頼性確保や改ざんリスクは、利用ルールによる禁止、元データの公開継続等で対応する。</a:t>
            </a:r>
          </a:p>
        </p:txBody>
      </p:sp>
      <p:sp>
        <p:nvSpPr>
          <p:cNvPr id="17" name="Rectangle 16"/>
          <p:cNvSpPr>
            <a:spLocks noChangeArrowheads="1"/>
          </p:cNvSpPr>
          <p:nvPr/>
        </p:nvSpPr>
        <p:spPr bwMode="auto">
          <a:xfrm>
            <a:off x="254000" y="3089275"/>
            <a:ext cx="3706813" cy="327025"/>
          </a:xfrm>
          <a:prstGeom prst="rect">
            <a:avLst/>
          </a:prstGeom>
          <a:solidFill>
            <a:srgbClr val="99FF99"/>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spAutoFit/>
          </a:bodyPr>
          <a:lstStyle/>
          <a:p>
            <a:pPr marL="88900">
              <a:lnSpc>
                <a:spcPct val="110000"/>
              </a:lnSpc>
              <a:defRPr/>
            </a:pPr>
            <a:r>
              <a:rPr lang="en-US" altLang="ja-JP" sz="1600" b="1" dirty="0">
                <a:solidFill>
                  <a:srgbClr val="000000"/>
                </a:solidFill>
                <a:latin typeface="Meiryo UI" pitchFamily="50" charset="-128"/>
                <a:ea typeface="Meiryo UI" pitchFamily="50" charset="-128"/>
                <a:cs typeface="Meiryo UI" pitchFamily="50" charset="-128"/>
              </a:rPr>
              <a:t>(3)</a:t>
            </a:r>
            <a:r>
              <a:rPr lang="ja-JP" altLang="en-US" sz="1600" b="1" dirty="0">
                <a:solidFill>
                  <a:srgbClr val="000000"/>
                </a:solidFill>
                <a:latin typeface="Meiryo UI" pitchFamily="50" charset="-128"/>
                <a:ea typeface="Meiryo UI" pitchFamily="50" charset="-128"/>
                <a:cs typeface="Meiryo UI" pitchFamily="50" charset="-128"/>
              </a:rPr>
              <a:t>オープンデータとしてのデータ作成方法</a:t>
            </a:r>
          </a:p>
        </p:txBody>
      </p:sp>
      <p:sp>
        <p:nvSpPr>
          <p:cNvPr id="41" name="Rectangle 16"/>
          <p:cNvSpPr>
            <a:spLocks noChangeArrowheads="1"/>
          </p:cNvSpPr>
          <p:nvPr/>
        </p:nvSpPr>
        <p:spPr bwMode="auto">
          <a:xfrm>
            <a:off x="387350" y="5037138"/>
            <a:ext cx="9245600" cy="862012"/>
          </a:xfrm>
          <a:prstGeom prst="rect">
            <a:avLst/>
          </a:prstGeom>
          <a:solidFill>
            <a:schemeClr val="bg1"/>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spAutoFit/>
          </a:bodyPr>
          <a:lstStyle/>
          <a:p>
            <a:pPr marL="88900">
              <a:lnSpc>
                <a:spcPct val="110000"/>
              </a:lnSpc>
              <a:defRPr/>
            </a:pPr>
            <a:endParaRPr lang="en-US" altLang="ja-JP" sz="1400" dirty="0">
              <a:solidFill>
                <a:srgbClr val="000000"/>
              </a:solidFill>
              <a:latin typeface="Meiryo UI" pitchFamily="50" charset="-128"/>
              <a:ea typeface="Meiryo UI" pitchFamily="50" charset="-128"/>
              <a:cs typeface="Meiryo UI" pitchFamily="50" charset="-128"/>
            </a:endParaRPr>
          </a:p>
          <a:p>
            <a:pPr marL="271463" indent="-182563">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 オープンデータに類似する制度として情報公開制度があるが、オープンデータを代替するものではない。但し、公開請求の対象となることが多いデータは、行政事務の効率化の観点から、積極的に公開に取り組む。</a:t>
            </a:r>
            <a:endParaRPr lang="en-US" altLang="ja-JP" sz="1600" dirty="0">
              <a:solidFill>
                <a:srgbClr val="000000"/>
              </a:solidFill>
              <a:latin typeface="Meiryo UI" pitchFamily="50" charset="-128"/>
              <a:ea typeface="Meiryo UI" pitchFamily="50" charset="-128"/>
              <a:cs typeface="Meiryo UI" pitchFamily="50" charset="-128"/>
            </a:endParaRPr>
          </a:p>
        </p:txBody>
      </p:sp>
      <p:sp>
        <p:nvSpPr>
          <p:cNvPr id="40" name="Rectangle 16"/>
          <p:cNvSpPr>
            <a:spLocks noChangeArrowheads="1"/>
          </p:cNvSpPr>
          <p:nvPr/>
        </p:nvSpPr>
        <p:spPr bwMode="auto">
          <a:xfrm>
            <a:off x="254000" y="4891088"/>
            <a:ext cx="2662238" cy="355600"/>
          </a:xfrm>
          <a:prstGeom prst="rect">
            <a:avLst/>
          </a:prstGeom>
          <a:solidFill>
            <a:srgbClr val="99FF99"/>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spAutoFit/>
          </a:bodyPr>
          <a:lstStyle/>
          <a:p>
            <a:pPr marL="88900">
              <a:lnSpc>
                <a:spcPct val="110000"/>
              </a:lnSpc>
              <a:defRPr/>
            </a:pPr>
            <a:r>
              <a:rPr lang="en-US" altLang="ja-JP" sz="1600" b="1" dirty="0">
                <a:solidFill>
                  <a:srgbClr val="000000"/>
                </a:solidFill>
                <a:latin typeface="Meiryo UI" pitchFamily="50" charset="-128"/>
                <a:ea typeface="Meiryo UI" pitchFamily="50" charset="-128"/>
                <a:cs typeface="Meiryo UI" pitchFamily="50" charset="-128"/>
              </a:rPr>
              <a:t>(4)</a:t>
            </a:r>
            <a:r>
              <a:rPr lang="ja-JP" altLang="en-US" sz="1600" b="1" dirty="0">
                <a:solidFill>
                  <a:srgbClr val="000000"/>
                </a:solidFill>
                <a:latin typeface="Meiryo UI" pitchFamily="50" charset="-128"/>
                <a:ea typeface="Meiryo UI" pitchFamily="50" charset="-128"/>
                <a:cs typeface="Meiryo UI" pitchFamily="50" charset="-128"/>
              </a:rPr>
              <a:t>情報公開制度との関係</a:t>
            </a:r>
            <a:endParaRPr lang="en-US" altLang="ja-JP" sz="1600" b="1" dirty="0">
              <a:solidFill>
                <a:srgbClr val="000000"/>
              </a:solidFill>
              <a:latin typeface="Meiryo UI" pitchFamily="50" charset="-128"/>
              <a:ea typeface="Meiryo UI" pitchFamily="50" charset="-128"/>
              <a:cs typeface="Meiryo UI" pitchFamily="50" charset="-128"/>
            </a:endParaRPr>
          </a:p>
        </p:txBody>
      </p:sp>
      <p:sp>
        <p:nvSpPr>
          <p:cNvPr id="15" name="Rectangle 16"/>
          <p:cNvSpPr>
            <a:spLocks noChangeArrowheads="1"/>
          </p:cNvSpPr>
          <p:nvPr/>
        </p:nvSpPr>
        <p:spPr bwMode="auto">
          <a:xfrm>
            <a:off x="254000" y="1065213"/>
            <a:ext cx="2255838" cy="327025"/>
          </a:xfrm>
          <a:prstGeom prst="rect">
            <a:avLst/>
          </a:prstGeom>
          <a:solidFill>
            <a:srgbClr val="99FF99"/>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nchor="ctr">
            <a:spAutoFit/>
          </a:bodyPr>
          <a:lstStyle/>
          <a:p>
            <a:pPr marL="276225" indent="-187325">
              <a:lnSpc>
                <a:spcPct val="110000"/>
              </a:lnSpc>
              <a:defRPr/>
            </a:pPr>
            <a:r>
              <a:rPr lang="en-US" altLang="ja-JP" sz="1600" b="1" dirty="0">
                <a:solidFill>
                  <a:srgbClr val="000000"/>
                </a:solidFill>
                <a:latin typeface="Meiryo UI" pitchFamily="50" charset="-128"/>
                <a:ea typeface="Meiryo UI" pitchFamily="50" charset="-128"/>
                <a:cs typeface="Meiryo UI" pitchFamily="50" charset="-128"/>
              </a:rPr>
              <a:t>(1)</a:t>
            </a:r>
            <a:r>
              <a:rPr lang="ja-JP" altLang="en-US" sz="1600" b="1" dirty="0">
                <a:solidFill>
                  <a:srgbClr val="000000"/>
                </a:solidFill>
                <a:latin typeface="Meiryo UI" pitchFamily="50" charset="-128"/>
                <a:ea typeface="Meiryo UI" pitchFamily="50" charset="-128"/>
                <a:cs typeface="Meiryo UI" pitchFamily="50" charset="-128"/>
              </a:rPr>
              <a:t>データの公開の手法</a:t>
            </a:r>
          </a:p>
        </p:txBody>
      </p:sp>
    </p:spTree>
    <p:extLst>
      <p:ext uri="{BB962C8B-B14F-4D97-AF65-F5344CB8AC3E}">
        <p14:creationId xmlns:p14="http://schemas.microsoft.com/office/powerpoint/2010/main" val="1484606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9" name="テキスト ボックス 3"/>
          <p:cNvSpPr txBox="1">
            <a:spLocks noChangeArrowheads="1"/>
          </p:cNvSpPr>
          <p:nvPr/>
        </p:nvSpPr>
        <p:spPr bwMode="auto">
          <a:xfrm>
            <a:off x="0" y="-11113"/>
            <a:ext cx="9906000" cy="525463"/>
          </a:xfrm>
          <a:prstGeom prst="rect">
            <a:avLst/>
          </a:prstGeom>
          <a:pattFill prst="ltHorz">
            <a:fgClr>
              <a:schemeClr val="hlink"/>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tIns="108000" bIns="108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lnSpc>
                <a:spcPts val="2400"/>
              </a:lnSpc>
              <a:spcBef>
                <a:spcPct val="0"/>
              </a:spcBef>
              <a:buFontTx/>
              <a:buNone/>
              <a:defRPr/>
            </a:pPr>
            <a:r>
              <a:rPr lang="ja-JP" altLang="en-US" sz="2400" b="1" dirty="0" smtClean="0">
                <a:solidFill>
                  <a:srgbClr val="00CC99">
                    <a:lumMod val="50000"/>
                  </a:srgbClr>
                </a:solidFill>
                <a:latin typeface="Meiryo UI" panose="020B0604030504040204" pitchFamily="50" charset="-128"/>
                <a:ea typeface="Meiryo UI" panose="020B0604030504040204" pitchFamily="50" charset="-128"/>
                <a:cs typeface="Meiryo UI" panose="020B0604030504040204" pitchFamily="50" charset="-128"/>
              </a:rPr>
              <a:t>地方公共団体オープンデータ推進ガイドラインの概要</a:t>
            </a:r>
          </a:p>
        </p:txBody>
      </p:sp>
      <p:sp>
        <p:nvSpPr>
          <p:cNvPr id="10243" name="スライド番号プレースホルダー 1"/>
          <p:cNvSpPr>
            <a:spLocks noGrp="1"/>
          </p:cNvSpPr>
          <p:nvPr>
            <p:ph type="sldNum" sz="quarter" idx="11"/>
          </p:nvPr>
        </p:nvSpPr>
        <p:spPr>
          <a:noFill/>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18372036-7983-485C-B429-5FEA5AF322F2}" type="slidenum">
              <a:rPr lang="en-US" altLang="ja-JP" sz="1200" smtClean="0">
                <a:solidFill>
                  <a:srgbClr val="000000"/>
                </a:solidFill>
              </a:rPr>
              <a:pPr>
                <a:spcBef>
                  <a:spcPct val="0"/>
                </a:spcBef>
                <a:buFontTx/>
                <a:buNone/>
              </a:pPr>
              <a:t>18</a:t>
            </a:fld>
            <a:endParaRPr lang="en-US" altLang="ja-JP" sz="1200" smtClean="0">
              <a:solidFill>
                <a:srgbClr val="000000"/>
              </a:solidFill>
            </a:endParaRPr>
          </a:p>
        </p:txBody>
      </p:sp>
      <p:sp>
        <p:nvSpPr>
          <p:cNvPr id="26" name="Rectangle 16"/>
          <p:cNvSpPr>
            <a:spLocks noChangeArrowheads="1"/>
          </p:cNvSpPr>
          <p:nvPr/>
        </p:nvSpPr>
        <p:spPr bwMode="auto">
          <a:xfrm>
            <a:off x="381000" y="2652713"/>
            <a:ext cx="9144000" cy="3265487"/>
          </a:xfrm>
          <a:prstGeom prst="rect">
            <a:avLst/>
          </a:prstGeom>
          <a:solidFill>
            <a:schemeClr val="bg1"/>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spAutoFit/>
          </a:bodyPr>
          <a:lstStyle/>
          <a:p>
            <a:pPr marL="88900">
              <a:lnSpc>
                <a:spcPct val="110000"/>
              </a:lnSpc>
              <a:defRPr/>
            </a:pPr>
            <a:endParaRPr lang="en-US" altLang="ja-JP" sz="1200" dirty="0">
              <a:solidFill>
                <a:srgbClr val="000000"/>
              </a:solidFill>
              <a:latin typeface="Meiryo UI" pitchFamily="50" charset="-128"/>
              <a:ea typeface="Meiryo UI" pitchFamily="50" charset="-128"/>
              <a:cs typeface="Meiryo UI" pitchFamily="50" charset="-128"/>
            </a:endParaRPr>
          </a:p>
          <a:p>
            <a:pPr marL="263525" indent="-174625">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 </a:t>
            </a:r>
            <a:r>
              <a:rPr lang="en-US" altLang="ja-JP" sz="1600" dirty="0">
                <a:solidFill>
                  <a:srgbClr val="000000"/>
                </a:solidFill>
                <a:latin typeface="Meiryo UI" pitchFamily="50" charset="-128"/>
                <a:ea typeface="Meiryo UI" pitchFamily="50" charset="-128"/>
                <a:cs typeface="Meiryo UI" pitchFamily="50" charset="-128"/>
              </a:rPr>
              <a:t>Web</a:t>
            </a:r>
            <a:r>
              <a:rPr lang="ja-JP" altLang="en-US" sz="1600" dirty="0">
                <a:solidFill>
                  <a:srgbClr val="000000"/>
                </a:solidFill>
                <a:latin typeface="Meiryo UI" pitchFamily="50" charset="-128"/>
                <a:ea typeface="Meiryo UI" pitchFamily="50" charset="-128"/>
                <a:cs typeface="Meiryo UI" pitchFamily="50" charset="-128"/>
              </a:rPr>
              <a:t>サイトや広報誌を活用して、オープンデータの取組に関する一般市民の認知拡大を図る。テレビ、新聞等の公共メディア活用も有効。データ活用の事例があれば、併せて周知する。</a:t>
            </a:r>
          </a:p>
          <a:p>
            <a:pPr marL="88900">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 オープンデータの</a:t>
            </a:r>
            <a:r>
              <a:rPr lang="ja-JP" altLang="en-US" sz="1600" b="1" dirty="0">
                <a:solidFill>
                  <a:srgbClr val="FF0000"/>
                </a:solidFill>
                <a:latin typeface="Meiryo UI" pitchFamily="50" charset="-128"/>
                <a:ea typeface="Meiryo UI" pitchFamily="50" charset="-128"/>
                <a:cs typeface="Meiryo UI" pitchFamily="50" charset="-128"/>
              </a:rPr>
              <a:t>ロゴマークの活用</a:t>
            </a:r>
            <a:r>
              <a:rPr lang="ja-JP" altLang="en-US" sz="1600" dirty="0">
                <a:solidFill>
                  <a:srgbClr val="000000"/>
                </a:solidFill>
                <a:latin typeface="Meiryo UI" pitchFamily="50" charset="-128"/>
                <a:ea typeface="Meiryo UI" pitchFamily="50" charset="-128"/>
                <a:cs typeface="Meiryo UI" pitchFamily="50" charset="-128"/>
              </a:rPr>
              <a:t>等、認知向上の取組は国と連携しながら進めることが望ましい。</a:t>
            </a:r>
            <a:endParaRPr lang="en-US" altLang="ja-JP" sz="1600" dirty="0">
              <a:solidFill>
                <a:srgbClr val="000000"/>
              </a:solidFill>
              <a:latin typeface="Meiryo UI" pitchFamily="50" charset="-128"/>
              <a:ea typeface="Meiryo UI" pitchFamily="50" charset="-128"/>
              <a:cs typeface="Meiryo UI" pitchFamily="50" charset="-128"/>
            </a:endParaRPr>
          </a:p>
          <a:p>
            <a:pPr marL="88900">
              <a:lnSpc>
                <a:spcPct val="110000"/>
              </a:lnSpc>
              <a:defRPr/>
            </a:pPr>
            <a:endParaRPr lang="en-US" altLang="ja-JP" sz="1600" dirty="0">
              <a:solidFill>
                <a:srgbClr val="000000"/>
              </a:solidFill>
              <a:latin typeface="Meiryo UI" pitchFamily="50" charset="-128"/>
              <a:ea typeface="Meiryo UI" pitchFamily="50" charset="-128"/>
              <a:cs typeface="Meiryo UI" pitchFamily="50" charset="-128"/>
            </a:endParaRPr>
          </a:p>
          <a:p>
            <a:pPr marL="88900">
              <a:lnSpc>
                <a:spcPct val="110000"/>
              </a:lnSpc>
              <a:defRPr/>
            </a:pPr>
            <a:endParaRPr lang="en-US" altLang="ja-JP" sz="1600" dirty="0">
              <a:solidFill>
                <a:srgbClr val="000000"/>
              </a:solidFill>
              <a:latin typeface="Meiryo UI" pitchFamily="50" charset="-128"/>
              <a:ea typeface="Meiryo UI" pitchFamily="50" charset="-128"/>
              <a:cs typeface="Meiryo UI" pitchFamily="50" charset="-128"/>
            </a:endParaRPr>
          </a:p>
          <a:p>
            <a:pPr marL="88900">
              <a:lnSpc>
                <a:spcPct val="110000"/>
              </a:lnSpc>
              <a:defRPr/>
            </a:pPr>
            <a:endParaRPr lang="en-US" altLang="ja-JP" sz="1600" dirty="0">
              <a:solidFill>
                <a:srgbClr val="000000"/>
              </a:solidFill>
              <a:latin typeface="Meiryo UI" pitchFamily="50" charset="-128"/>
              <a:ea typeface="Meiryo UI" pitchFamily="50" charset="-128"/>
              <a:cs typeface="Meiryo UI" pitchFamily="50" charset="-128"/>
            </a:endParaRPr>
          </a:p>
          <a:p>
            <a:pPr marL="88900">
              <a:lnSpc>
                <a:spcPct val="110000"/>
              </a:lnSpc>
              <a:defRPr/>
            </a:pPr>
            <a:endParaRPr lang="en-US" altLang="ja-JP" sz="1600" dirty="0">
              <a:solidFill>
                <a:srgbClr val="000000"/>
              </a:solidFill>
              <a:latin typeface="Meiryo UI" pitchFamily="50" charset="-128"/>
              <a:ea typeface="Meiryo UI" pitchFamily="50" charset="-128"/>
              <a:cs typeface="Meiryo UI" pitchFamily="50" charset="-128"/>
            </a:endParaRPr>
          </a:p>
          <a:p>
            <a:pPr marL="88900">
              <a:lnSpc>
                <a:spcPct val="110000"/>
              </a:lnSpc>
              <a:defRPr/>
            </a:pPr>
            <a:endParaRPr lang="en-US" altLang="ja-JP" sz="1600" dirty="0">
              <a:solidFill>
                <a:srgbClr val="000000"/>
              </a:solidFill>
              <a:latin typeface="Meiryo UI" pitchFamily="50" charset="-128"/>
              <a:ea typeface="Meiryo UI" pitchFamily="50" charset="-128"/>
              <a:cs typeface="Meiryo UI" pitchFamily="50" charset="-128"/>
            </a:endParaRPr>
          </a:p>
          <a:p>
            <a:pPr marL="88900">
              <a:lnSpc>
                <a:spcPct val="110000"/>
              </a:lnSpc>
              <a:defRPr/>
            </a:pPr>
            <a:endParaRPr lang="en-US" altLang="ja-JP" sz="1600" dirty="0">
              <a:solidFill>
                <a:srgbClr val="000000"/>
              </a:solidFill>
              <a:latin typeface="Meiryo UI" pitchFamily="50" charset="-128"/>
              <a:ea typeface="Meiryo UI" pitchFamily="50" charset="-128"/>
              <a:cs typeface="Meiryo UI" pitchFamily="50" charset="-128"/>
            </a:endParaRPr>
          </a:p>
          <a:p>
            <a:pPr marL="88900">
              <a:lnSpc>
                <a:spcPct val="110000"/>
              </a:lnSpc>
              <a:defRPr/>
            </a:pPr>
            <a:endParaRPr lang="en-US" altLang="ja-JP" sz="1600" dirty="0">
              <a:solidFill>
                <a:srgbClr val="000000"/>
              </a:solidFill>
              <a:latin typeface="Meiryo UI" pitchFamily="50" charset="-128"/>
              <a:ea typeface="Meiryo UI" pitchFamily="50" charset="-128"/>
              <a:cs typeface="Meiryo UI" pitchFamily="50" charset="-128"/>
            </a:endParaRPr>
          </a:p>
          <a:p>
            <a:pPr marL="88900">
              <a:lnSpc>
                <a:spcPct val="110000"/>
              </a:lnSpc>
              <a:defRPr/>
            </a:pPr>
            <a:endParaRPr lang="en-US" altLang="ja-JP" sz="1600" dirty="0">
              <a:solidFill>
                <a:srgbClr val="000000"/>
              </a:solidFill>
              <a:latin typeface="Meiryo UI" pitchFamily="50" charset="-128"/>
              <a:ea typeface="Meiryo UI" pitchFamily="50" charset="-128"/>
              <a:cs typeface="Meiryo UI" pitchFamily="50" charset="-128"/>
            </a:endParaRPr>
          </a:p>
        </p:txBody>
      </p:sp>
      <p:sp>
        <p:nvSpPr>
          <p:cNvPr id="23" name="Text Box 7"/>
          <p:cNvSpPr txBox="1">
            <a:spLocks noChangeArrowheads="1"/>
          </p:cNvSpPr>
          <p:nvPr/>
        </p:nvSpPr>
        <p:spPr bwMode="auto">
          <a:xfrm>
            <a:off x="133350" y="2459038"/>
            <a:ext cx="5910263" cy="382587"/>
          </a:xfrm>
          <a:prstGeom prst="rect">
            <a:avLst/>
          </a:prstGeom>
          <a:solidFill>
            <a:schemeClr val="accent1">
              <a:lumMod val="50000"/>
            </a:schemeClr>
          </a:solidFill>
          <a:ln/>
        </p:spPr>
        <p:style>
          <a:lnRef idx="3">
            <a:schemeClr val="lt1"/>
          </a:lnRef>
          <a:fillRef idx="1">
            <a:schemeClr val="accent2"/>
          </a:fillRef>
          <a:effectRef idx="1">
            <a:schemeClr val="accent2"/>
          </a:effectRef>
          <a:fontRef idx="minor">
            <a:schemeClr val="lt1"/>
          </a:fontRef>
        </p:style>
        <p:txBody>
          <a:bodyPr anchor="ctr"/>
          <a:lstStyle>
            <a:defPPr>
              <a:defRPr lang="ja-JP"/>
            </a:defPPr>
            <a:lvl1pPr algn="l">
              <a:defRPr sz="1800" b="1">
                <a:solidFill>
                  <a:schemeClr val="bg1"/>
                </a:solidFill>
                <a:latin typeface="Meiryo UI" pitchFamily="50" charset="-128"/>
                <a:ea typeface="Meiryo UI" pitchFamily="50" charset="-128"/>
                <a:cs typeface="Meiryo UI" pitchFamily="50" charset="-128"/>
              </a:defRPr>
            </a:lvl1pPr>
          </a:lstStyle>
          <a:p>
            <a:pPr>
              <a:defRPr/>
            </a:pPr>
            <a:r>
              <a:rPr lang="ja-JP" altLang="en-US" dirty="0" smtClean="0">
                <a:solidFill>
                  <a:srgbClr val="FFFFFF"/>
                </a:solidFill>
              </a:rPr>
              <a:t>４．その他オープンデータの利活用促進のための環境整備</a:t>
            </a:r>
            <a:endParaRPr lang="ja-JP" altLang="en-US" sz="800" dirty="0">
              <a:solidFill>
                <a:srgbClr val="FFFFFF"/>
              </a:solidFill>
            </a:endParaRPr>
          </a:p>
        </p:txBody>
      </p:sp>
      <p:sp>
        <p:nvSpPr>
          <p:cNvPr id="20" name="Rectangle 16"/>
          <p:cNvSpPr>
            <a:spLocks noChangeArrowheads="1"/>
          </p:cNvSpPr>
          <p:nvPr/>
        </p:nvSpPr>
        <p:spPr bwMode="auto">
          <a:xfrm>
            <a:off x="365125" y="6213475"/>
            <a:ext cx="9144000" cy="530225"/>
          </a:xfrm>
          <a:prstGeom prst="rect">
            <a:avLst/>
          </a:prstGeom>
          <a:solidFill>
            <a:schemeClr val="bg1"/>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spAutoFit/>
          </a:bodyPr>
          <a:lstStyle/>
          <a:p>
            <a:pPr marL="88900">
              <a:lnSpc>
                <a:spcPct val="110000"/>
              </a:lnSpc>
              <a:defRPr/>
            </a:pPr>
            <a:endParaRPr lang="en-US" altLang="ja-JP" sz="1200" dirty="0">
              <a:solidFill>
                <a:srgbClr val="000000"/>
              </a:solidFill>
              <a:latin typeface="Meiryo UI" pitchFamily="50" charset="-128"/>
              <a:ea typeface="Meiryo UI" pitchFamily="50" charset="-128"/>
              <a:cs typeface="Meiryo UI" pitchFamily="50" charset="-128"/>
            </a:endParaRPr>
          </a:p>
          <a:p>
            <a:pPr marL="263525" indent="-174625">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○本ガイドラインは、地方公共団体の意見・要望、関連技術の発展等を踏まえ、随時、柔軟に見直しを行う。</a:t>
            </a:r>
          </a:p>
        </p:txBody>
      </p:sp>
      <p:sp>
        <p:nvSpPr>
          <p:cNvPr id="24" name="Text Box 7"/>
          <p:cNvSpPr txBox="1">
            <a:spLocks noChangeArrowheads="1"/>
          </p:cNvSpPr>
          <p:nvPr/>
        </p:nvSpPr>
        <p:spPr bwMode="auto">
          <a:xfrm>
            <a:off x="117475" y="5986463"/>
            <a:ext cx="2967038" cy="382587"/>
          </a:xfrm>
          <a:prstGeom prst="rect">
            <a:avLst/>
          </a:prstGeom>
          <a:solidFill>
            <a:schemeClr val="accent1">
              <a:lumMod val="50000"/>
            </a:schemeClr>
          </a:solidFill>
          <a:ln/>
        </p:spPr>
        <p:style>
          <a:lnRef idx="3">
            <a:schemeClr val="lt1"/>
          </a:lnRef>
          <a:fillRef idx="1">
            <a:schemeClr val="accent2"/>
          </a:fillRef>
          <a:effectRef idx="1">
            <a:schemeClr val="accent2"/>
          </a:effectRef>
          <a:fontRef idx="minor">
            <a:schemeClr val="lt1"/>
          </a:fontRef>
        </p:style>
        <p:txBody>
          <a:bodyPr anchor="ctr"/>
          <a:lstStyle>
            <a:defPPr>
              <a:defRPr lang="ja-JP"/>
            </a:defPPr>
            <a:lvl1pPr algn="l">
              <a:defRPr sz="1800" b="1">
                <a:solidFill>
                  <a:schemeClr val="bg1"/>
                </a:solidFill>
                <a:latin typeface="Meiryo UI" pitchFamily="50" charset="-128"/>
                <a:ea typeface="Meiryo UI" pitchFamily="50" charset="-128"/>
                <a:cs typeface="Meiryo UI" pitchFamily="50" charset="-128"/>
              </a:defRPr>
            </a:lvl1pPr>
          </a:lstStyle>
          <a:p>
            <a:pPr>
              <a:defRPr/>
            </a:pPr>
            <a:r>
              <a:rPr lang="ja-JP" altLang="en-US" dirty="0">
                <a:solidFill>
                  <a:srgbClr val="FFFFFF"/>
                </a:solidFill>
              </a:rPr>
              <a:t>５</a:t>
            </a:r>
            <a:r>
              <a:rPr lang="ja-JP" altLang="en-US" dirty="0" smtClean="0">
                <a:solidFill>
                  <a:srgbClr val="FFFFFF"/>
                </a:solidFill>
              </a:rPr>
              <a:t>．本ガイドラインの見直し</a:t>
            </a:r>
            <a:endParaRPr lang="ja-JP" altLang="en-US" sz="800" dirty="0">
              <a:solidFill>
                <a:srgbClr val="FFFFFF"/>
              </a:solidFill>
            </a:endParaRPr>
          </a:p>
        </p:txBody>
      </p:sp>
      <p:sp>
        <p:nvSpPr>
          <p:cNvPr id="11" name="Rectangle 16"/>
          <p:cNvSpPr>
            <a:spLocks noChangeArrowheads="1"/>
          </p:cNvSpPr>
          <p:nvPr/>
        </p:nvSpPr>
        <p:spPr bwMode="auto">
          <a:xfrm>
            <a:off x="387350" y="857250"/>
            <a:ext cx="9144000" cy="1438275"/>
          </a:xfrm>
          <a:prstGeom prst="rect">
            <a:avLst/>
          </a:prstGeom>
          <a:solidFill>
            <a:schemeClr val="bg1"/>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spAutoFit/>
          </a:bodyPr>
          <a:lstStyle/>
          <a:p>
            <a:pPr marL="88900">
              <a:lnSpc>
                <a:spcPct val="110000"/>
              </a:lnSpc>
              <a:defRPr/>
            </a:pPr>
            <a:endParaRPr lang="en-US" altLang="ja-JP" sz="1600" dirty="0">
              <a:solidFill>
                <a:srgbClr val="000000"/>
              </a:solidFill>
              <a:latin typeface="Meiryo UI" pitchFamily="50" charset="-128"/>
              <a:ea typeface="Meiryo UI" pitchFamily="50" charset="-128"/>
              <a:cs typeface="Meiryo UI" pitchFamily="50" charset="-128"/>
            </a:endParaRPr>
          </a:p>
          <a:p>
            <a:pPr marL="88900">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ア）データ整備の順序：まず公開済みデータを</a:t>
            </a:r>
            <a:r>
              <a:rPr lang="en-US" altLang="ja-JP" sz="1600" dirty="0">
                <a:solidFill>
                  <a:srgbClr val="000000"/>
                </a:solidFill>
                <a:latin typeface="Meiryo UI" pitchFamily="50" charset="-128"/>
                <a:ea typeface="Meiryo UI" pitchFamily="50" charset="-128"/>
                <a:cs typeface="Meiryo UI" pitchFamily="50" charset="-128"/>
              </a:rPr>
              <a:t>CC BY</a:t>
            </a:r>
            <a:r>
              <a:rPr lang="ja-JP" altLang="en-US" sz="1600" dirty="0">
                <a:solidFill>
                  <a:srgbClr val="000000"/>
                </a:solidFill>
                <a:latin typeface="Meiryo UI" pitchFamily="50" charset="-128"/>
                <a:ea typeface="Meiryo UI" pitchFamily="50" charset="-128"/>
                <a:cs typeface="Meiryo UI" pitchFamily="50" charset="-128"/>
              </a:rPr>
              <a:t>ライセンスにする等、可能なことから順次対応する。</a:t>
            </a:r>
            <a:endParaRPr lang="en-US" altLang="ja-JP" sz="1600" dirty="0">
              <a:solidFill>
                <a:srgbClr val="000000"/>
              </a:solidFill>
              <a:latin typeface="Meiryo UI" pitchFamily="50" charset="-128"/>
              <a:ea typeface="Meiryo UI" pitchFamily="50" charset="-128"/>
              <a:cs typeface="Meiryo UI" pitchFamily="50" charset="-128"/>
            </a:endParaRPr>
          </a:p>
          <a:p>
            <a:pPr marL="88900">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イ）データの鮮度の維持と更新情報の通知：公開データは適時適切に更新し、利用者に速やかに通知する。</a:t>
            </a:r>
            <a:endParaRPr lang="en-US" altLang="ja-JP" sz="1600" dirty="0">
              <a:solidFill>
                <a:srgbClr val="000000"/>
              </a:solidFill>
              <a:latin typeface="Meiryo UI" pitchFamily="50" charset="-128"/>
              <a:ea typeface="Meiryo UI" pitchFamily="50" charset="-128"/>
              <a:cs typeface="Meiryo UI" pitchFamily="50" charset="-128"/>
            </a:endParaRPr>
          </a:p>
          <a:p>
            <a:pPr marL="3403600" indent="-3314700">
              <a:lnSpc>
                <a:spcPct val="110000"/>
              </a:lnSpc>
              <a:defRPr/>
            </a:pPr>
            <a:r>
              <a:rPr lang="ja-JP" altLang="en-US" sz="1600" dirty="0">
                <a:solidFill>
                  <a:srgbClr val="000000"/>
                </a:solidFill>
                <a:latin typeface="Meiryo UI" pitchFamily="50" charset="-128"/>
                <a:ea typeface="Meiryo UI" pitchFamily="50" charset="-128"/>
                <a:cs typeface="Meiryo UI" pitchFamily="50" charset="-128"/>
              </a:rPr>
              <a:t>ウ）インターネット利用者以外への配慮：コンピュータ等を日常的に使用しない等の住民へも、公開情報や二次　　　　　　　　　　　　　　　　　　　情報が行き届くよう配慮する。（役所の窓口等での情報提供）</a:t>
            </a:r>
            <a:endParaRPr lang="en-US" altLang="ja-JP" sz="1600" dirty="0">
              <a:solidFill>
                <a:srgbClr val="000000"/>
              </a:solidFill>
              <a:latin typeface="Meiryo UI" pitchFamily="50" charset="-128"/>
              <a:ea typeface="Meiryo UI" pitchFamily="50" charset="-128"/>
              <a:cs typeface="Meiryo UI" pitchFamily="50" charset="-128"/>
            </a:endParaRPr>
          </a:p>
        </p:txBody>
      </p:sp>
      <p:sp>
        <p:nvSpPr>
          <p:cNvPr id="12" name="Rectangle 16"/>
          <p:cNvSpPr>
            <a:spLocks noChangeArrowheads="1"/>
          </p:cNvSpPr>
          <p:nvPr/>
        </p:nvSpPr>
        <p:spPr bwMode="auto">
          <a:xfrm>
            <a:off x="254000" y="723900"/>
            <a:ext cx="3773488" cy="354013"/>
          </a:xfrm>
          <a:prstGeom prst="rect">
            <a:avLst/>
          </a:prstGeom>
          <a:solidFill>
            <a:srgbClr val="99FF99"/>
          </a:solidFill>
          <a:ln>
            <a:solidFill>
              <a:schemeClr val="accent1">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72000" bIns="10800">
            <a:spAutoFit/>
          </a:bodyPr>
          <a:lstStyle/>
          <a:p>
            <a:pPr marL="88900">
              <a:lnSpc>
                <a:spcPct val="110000"/>
              </a:lnSpc>
              <a:defRPr/>
            </a:pPr>
            <a:r>
              <a:rPr lang="en-US" altLang="ja-JP" sz="1600" b="1" dirty="0">
                <a:solidFill>
                  <a:srgbClr val="000000"/>
                </a:solidFill>
                <a:latin typeface="Meiryo UI" pitchFamily="50" charset="-128"/>
                <a:ea typeface="Meiryo UI" pitchFamily="50" charset="-128"/>
                <a:cs typeface="Meiryo UI" pitchFamily="50" charset="-128"/>
              </a:rPr>
              <a:t>(5)</a:t>
            </a:r>
            <a:r>
              <a:rPr lang="ja-JP" altLang="en-US" sz="1600" b="1" dirty="0">
                <a:solidFill>
                  <a:srgbClr val="000000"/>
                </a:solidFill>
                <a:latin typeface="Meiryo UI" pitchFamily="50" charset="-128"/>
                <a:ea typeface="Meiryo UI" pitchFamily="50" charset="-128"/>
                <a:cs typeface="Meiryo UI" pitchFamily="50" charset="-128"/>
              </a:rPr>
              <a:t>データ公開に関するその他の留意事項</a:t>
            </a:r>
            <a:endParaRPr lang="en-US" altLang="ja-JP" sz="1600" b="1" dirty="0">
              <a:solidFill>
                <a:srgbClr val="000000"/>
              </a:solidFill>
              <a:latin typeface="Meiryo UI" pitchFamily="50" charset="-128"/>
              <a:ea typeface="Meiryo UI" pitchFamily="50" charset="-128"/>
              <a:cs typeface="Meiryo UI" pitchFamily="50" charset="-128"/>
            </a:endParaRPr>
          </a:p>
        </p:txBody>
      </p:sp>
      <p:pic>
        <p:nvPicPr>
          <p:cNvPr id="10250" name="図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8913" y="3851275"/>
            <a:ext cx="162877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テキスト ボックス 1"/>
          <p:cNvSpPr txBox="1">
            <a:spLocks noChangeArrowheads="1"/>
          </p:cNvSpPr>
          <p:nvPr/>
        </p:nvSpPr>
        <p:spPr bwMode="auto">
          <a:xfrm>
            <a:off x="5715000" y="5260975"/>
            <a:ext cx="160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rgbClr val="333399"/>
                </a:solidFill>
                <a:latin typeface="Times New Roman" panose="02020603050405020304" pitchFamily="18" charset="0"/>
                <a:ea typeface="ＭＳ Ｐゴシック" panose="020B0600070205080204" pitchFamily="50" charset="-128"/>
              </a:defRPr>
            </a:lvl1pPr>
            <a:lvl2pPr marL="742950" indent="-285750">
              <a:defRPr kumimoji="1" sz="4400">
                <a:solidFill>
                  <a:srgbClr val="333399"/>
                </a:solidFill>
                <a:latin typeface="Times New Roman" panose="02020603050405020304" pitchFamily="18" charset="0"/>
                <a:ea typeface="ＭＳ Ｐゴシック" panose="020B0600070205080204" pitchFamily="50" charset="-128"/>
              </a:defRPr>
            </a:lvl2pPr>
            <a:lvl3pPr marL="1143000" indent="-228600">
              <a:defRPr kumimoji="1" sz="4400">
                <a:solidFill>
                  <a:srgbClr val="333399"/>
                </a:solidFill>
                <a:latin typeface="Times New Roman" panose="02020603050405020304" pitchFamily="18" charset="0"/>
                <a:ea typeface="ＭＳ Ｐゴシック" panose="020B0600070205080204" pitchFamily="50" charset="-128"/>
              </a:defRPr>
            </a:lvl3pPr>
            <a:lvl4pPr marL="1600200" indent="-228600">
              <a:defRPr kumimoji="1" sz="4400">
                <a:solidFill>
                  <a:srgbClr val="333399"/>
                </a:solidFill>
                <a:latin typeface="Times New Roman" panose="02020603050405020304" pitchFamily="18" charset="0"/>
                <a:ea typeface="ＭＳ Ｐゴシック" panose="020B0600070205080204" pitchFamily="50" charset="-128"/>
              </a:defRPr>
            </a:lvl4pPr>
            <a:lvl5pPr marL="2057400" indent="-228600">
              <a:defRPr kumimoji="1" sz="4400">
                <a:solidFill>
                  <a:srgbClr val="333399"/>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4400">
                <a:solidFill>
                  <a:srgbClr val="333399"/>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4400">
                <a:solidFill>
                  <a:srgbClr val="333399"/>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4400">
                <a:solidFill>
                  <a:srgbClr val="333399"/>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4400">
                <a:solidFill>
                  <a:srgbClr val="333399"/>
                </a:solidFill>
                <a:latin typeface="Times New Roman" panose="02020603050405020304" pitchFamily="18" charset="0"/>
                <a:ea typeface="ＭＳ Ｐゴシック" panose="020B0600070205080204" pitchFamily="50" charset="-128"/>
              </a:defRPr>
            </a:lvl9pPr>
          </a:lstStyle>
          <a:p>
            <a:pPr eaLnBrk="0" hangingPunct="0"/>
            <a:r>
              <a:rPr lang="en-US" altLang="ja-JP" sz="12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OPEN DATA JAPAN</a:t>
            </a:r>
          </a:p>
          <a:p>
            <a:pPr eaLnBrk="0" hangingPunct="0"/>
            <a:r>
              <a:rPr lang="ja-JP" altLang="en-US" sz="12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シンボルマーク</a:t>
            </a:r>
          </a:p>
        </p:txBody>
      </p:sp>
    </p:spTree>
    <p:extLst>
      <p:ext uri="{BB962C8B-B14F-4D97-AF65-F5344CB8AC3E}">
        <p14:creationId xmlns:p14="http://schemas.microsoft.com/office/powerpoint/2010/main" val="1339649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488950" y="1557338"/>
            <a:ext cx="9001125" cy="1470025"/>
          </a:xfrm>
          <a:solidFill>
            <a:srgbClr val="FFCC99"/>
          </a:solidFill>
          <a:ln w="57150" cmpd="thickThin">
            <a:solidFill>
              <a:schemeClr val="tx1"/>
            </a:solidFill>
            <a:miter lim="800000"/>
            <a:headEnd/>
            <a:tailEnd/>
          </a:ln>
          <a:effectLst>
            <a:outerShdw dist="35921" dir="2700000" algn="ctr" rotWithShape="0">
              <a:schemeClr val="bg2"/>
            </a:outerShdw>
          </a:effectLst>
        </p:spPr>
        <p:txBody>
          <a:bodyPr lIns="91431" tIns="45716" rIns="91431" bIns="45716"/>
          <a:lstStyle/>
          <a:p>
            <a:pPr eaLnBrk="1" hangingPunct="1">
              <a:defRPr/>
            </a:pPr>
            <a:r>
              <a:rPr lang="ja-JP" altLang="en-US" sz="3600" dirty="0">
                <a:effectLst>
                  <a:outerShdw blurRad="38100" dist="38100" dir="2700000" algn="tl">
                    <a:srgbClr val="FFFFFF"/>
                  </a:outerShdw>
                </a:effectLst>
                <a:ea typeface="HGP創英角ｺﾞｼｯｸUB" pitchFamily="50" charset="-128"/>
              </a:rPr>
              <a:t>１</a:t>
            </a:r>
            <a:r>
              <a:rPr lang="ja-JP" altLang="en-US" sz="3600" dirty="0" smtClean="0">
                <a:effectLst>
                  <a:outerShdw blurRad="38100" dist="38100" dir="2700000" algn="tl">
                    <a:srgbClr val="FFFFFF"/>
                  </a:outerShdw>
                </a:effectLst>
                <a:ea typeface="HGP創英角ｺﾞｼｯｸUB" pitchFamily="50" charset="-128"/>
              </a:rPr>
              <a:t>．地方自治体のオープンデータ推進の経緯</a:t>
            </a:r>
          </a:p>
        </p:txBody>
      </p:sp>
      <p:sp>
        <p:nvSpPr>
          <p:cNvPr id="4" name="スライド番号プレースホルダー 3"/>
          <p:cNvSpPr>
            <a:spLocks noGrp="1"/>
          </p:cNvSpPr>
          <p:nvPr>
            <p:ph type="sldNum" sz="quarter" idx="12"/>
          </p:nvPr>
        </p:nvSpPr>
        <p:spPr>
          <a:xfrm>
            <a:off x="7610475" y="6597650"/>
            <a:ext cx="2311400" cy="215900"/>
          </a:xfrm>
        </p:spPr>
        <p:txBody>
          <a:bodyPr/>
          <a:lstStyle/>
          <a:p>
            <a:pPr>
              <a:defRPr/>
            </a:pPr>
            <a:fld id="{57D21D45-E328-4856-B4C1-DD6B601737F3}" type="slidenum">
              <a:rPr lang="en-US" altLang="ja-JP" sz="1400" smtClean="0"/>
              <a:pPr>
                <a:defRPr/>
              </a:pPr>
              <a:t>1</a:t>
            </a:fld>
            <a:endParaRPr lang="en-US" altLang="ja-JP"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サブタイトル 1"/>
          <p:cNvSpPr>
            <a:spLocks noGrp="1"/>
          </p:cNvSpPr>
          <p:nvPr>
            <p:ph type="subTitle" sz="quarter" idx="1"/>
          </p:nvPr>
        </p:nvSpPr>
        <p:spPr>
          <a:xfrm>
            <a:off x="4016896" y="4709507"/>
            <a:ext cx="5392738" cy="375677"/>
          </a:xfrm>
          <a:ln w="9525">
            <a:headEnd/>
            <a:tailEnd/>
          </a:ln>
        </p:spPr>
        <p:txBody>
          <a:bodyPr/>
          <a:lstStyle/>
          <a:p>
            <a:pPr eaLnBrk="1" hangingPunct="1">
              <a:buFont typeface="平成明朝"/>
              <a:buNone/>
            </a:pPr>
            <a:r>
              <a:rPr lang="ja-JP" altLang="en-US" sz="2000" dirty="0" smtClean="0">
                <a:solidFill>
                  <a:schemeClr val="bg2"/>
                </a:solidFill>
              </a:rPr>
              <a:t>内閣官房 情報通信技術（</a:t>
            </a:r>
            <a:r>
              <a:rPr lang="en-US" altLang="ja-JP" sz="2000" dirty="0" smtClean="0">
                <a:solidFill>
                  <a:schemeClr val="bg2"/>
                </a:solidFill>
              </a:rPr>
              <a:t>IT</a:t>
            </a:r>
            <a:r>
              <a:rPr lang="ja-JP" altLang="en-US" sz="2000" dirty="0" smtClean="0">
                <a:solidFill>
                  <a:schemeClr val="bg2"/>
                </a:solidFill>
              </a:rPr>
              <a:t>）総合戦略室</a:t>
            </a:r>
          </a:p>
        </p:txBody>
      </p:sp>
      <p:sp>
        <p:nvSpPr>
          <p:cNvPr id="13314" name="タイトル 2"/>
          <p:cNvSpPr>
            <a:spLocks noGrp="1"/>
          </p:cNvSpPr>
          <p:nvPr>
            <p:ph type="ctrTitle" sz="quarter"/>
          </p:nvPr>
        </p:nvSpPr>
        <p:spPr>
          <a:xfrm>
            <a:off x="2720975" y="2420744"/>
            <a:ext cx="7185025" cy="2160781"/>
          </a:xfrm>
          <a:ln w="9525">
            <a:headEnd/>
            <a:tailEnd/>
          </a:ln>
        </p:spPr>
        <p:txBody>
          <a:bodyPr/>
          <a:lstStyle/>
          <a:p>
            <a:r>
              <a:rPr lang="ja-JP" altLang="en-US" dirty="0" smtClean="0">
                <a:solidFill>
                  <a:schemeClr val="bg2"/>
                </a:solidFill>
                <a:latin typeface="メイリオ" pitchFamily="50" charset="-128"/>
                <a:ea typeface="メイリオ" pitchFamily="50" charset="-128"/>
                <a:cs typeface="メイリオ" pitchFamily="50" charset="-128"/>
              </a:rPr>
              <a:t>オープンデータをはじめよう（抄）</a:t>
            </a:r>
            <a:r>
              <a:rPr lang="en-US" altLang="ja-JP" dirty="0" smtClean="0">
                <a:solidFill>
                  <a:schemeClr val="bg2"/>
                </a:solidFill>
                <a:latin typeface="メイリオ" pitchFamily="50" charset="-128"/>
                <a:ea typeface="メイリオ" pitchFamily="50" charset="-128"/>
                <a:cs typeface="メイリオ" pitchFamily="50" charset="-128"/>
              </a:rPr>
              <a:t/>
            </a:r>
            <a:br>
              <a:rPr lang="en-US" altLang="ja-JP" dirty="0" smtClean="0">
                <a:solidFill>
                  <a:schemeClr val="bg2"/>
                </a:solidFill>
                <a:latin typeface="メイリオ" pitchFamily="50" charset="-128"/>
                <a:ea typeface="メイリオ" pitchFamily="50" charset="-128"/>
                <a:cs typeface="メイリオ" pitchFamily="50" charset="-128"/>
              </a:rPr>
            </a:br>
            <a:r>
              <a:rPr lang="en-US" altLang="ja-JP" sz="2400" dirty="0" smtClean="0">
                <a:solidFill>
                  <a:schemeClr val="bg2"/>
                </a:solidFill>
                <a:latin typeface="メイリオ" pitchFamily="50" charset="-128"/>
                <a:ea typeface="メイリオ" pitchFamily="50" charset="-128"/>
                <a:cs typeface="メイリオ" pitchFamily="50" charset="-128"/>
              </a:rPr>
              <a:t/>
            </a:r>
            <a:br>
              <a:rPr lang="en-US" altLang="ja-JP" sz="2400" dirty="0" smtClean="0">
                <a:solidFill>
                  <a:schemeClr val="bg2"/>
                </a:solidFill>
                <a:latin typeface="メイリオ" pitchFamily="50" charset="-128"/>
                <a:ea typeface="メイリオ" pitchFamily="50" charset="-128"/>
                <a:cs typeface="メイリオ" pitchFamily="50" charset="-128"/>
              </a:rPr>
            </a:br>
            <a:r>
              <a:rPr lang="en-US" altLang="ja-JP" sz="2400" dirty="0" smtClean="0">
                <a:solidFill>
                  <a:schemeClr val="bg2"/>
                </a:solidFill>
                <a:latin typeface="メイリオ" pitchFamily="50" charset="-128"/>
                <a:ea typeface="メイリオ" pitchFamily="50" charset="-128"/>
                <a:cs typeface="メイリオ" pitchFamily="50" charset="-128"/>
              </a:rPr>
              <a:t>  </a:t>
            </a:r>
            <a:r>
              <a:rPr lang="ja-JP" altLang="en-US" sz="2400" dirty="0" smtClean="0">
                <a:solidFill>
                  <a:schemeClr val="bg2"/>
                </a:solidFill>
                <a:latin typeface="メイリオ" pitchFamily="50" charset="-128"/>
                <a:ea typeface="メイリオ" pitchFamily="50" charset="-128"/>
                <a:cs typeface="メイリオ" pitchFamily="50" charset="-128"/>
              </a:rPr>
              <a:t>～ 地方公共団体のため</a:t>
            </a:r>
            <a:r>
              <a:rPr lang="ja-JP" altLang="en-US" sz="2400" dirty="0">
                <a:solidFill>
                  <a:schemeClr val="bg2"/>
                </a:solidFill>
                <a:latin typeface="メイリオ" pitchFamily="50" charset="-128"/>
                <a:ea typeface="メイリオ" pitchFamily="50" charset="-128"/>
                <a:cs typeface="メイリオ" pitchFamily="50" charset="-128"/>
              </a:rPr>
              <a:t>の</a:t>
            </a:r>
            <a:r>
              <a:rPr lang="ja-JP" altLang="en-US" sz="2400" dirty="0" smtClean="0">
                <a:solidFill>
                  <a:schemeClr val="bg2"/>
                </a:solidFill>
                <a:latin typeface="メイリオ" pitchFamily="50" charset="-128"/>
                <a:ea typeface="メイリオ" pitchFamily="50" charset="-128"/>
                <a:cs typeface="メイリオ" pitchFamily="50" charset="-128"/>
              </a:rPr>
              <a:t>最初の手引書 ～</a:t>
            </a:r>
            <a:br>
              <a:rPr lang="ja-JP" altLang="en-US" sz="2400" dirty="0" smtClean="0">
                <a:solidFill>
                  <a:schemeClr val="bg2"/>
                </a:solidFill>
                <a:latin typeface="メイリオ" pitchFamily="50" charset="-128"/>
                <a:ea typeface="メイリオ" pitchFamily="50" charset="-128"/>
                <a:cs typeface="メイリオ" pitchFamily="50" charset="-128"/>
              </a:rPr>
            </a:br>
            <a:r>
              <a:rPr lang="ja-JP" altLang="en-US" dirty="0" smtClean="0">
                <a:solidFill>
                  <a:schemeClr val="bg2"/>
                </a:solidFill>
                <a:latin typeface="メイリオ" pitchFamily="50" charset="-128"/>
                <a:ea typeface="メイリオ" pitchFamily="50" charset="-128"/>
                <a:cs typeface="メイリオ" pitchFamily="50" charset="-128"/>
              </a:rPr>
              <a:t>　</a:t>
            </a:r>
            <a:r>
              <a:rPr lang="en-US" altLang="ja-JP" sz="2400" dirty="0" smtClean="0">
                <a:solidFill>
                  <a:schemeClr val="bg2"/>
                </a:solidFill>
                <a:latin typeface="メイリオ" pitchFamily="50" charset="-128"/>
                <a:ea typeface="メイリオ" pitchFamily="50" charset="-128"/>
                <a:cs typeface="メイリオ" pitchFamily="50" charset="-128"/>
              </a:rPr>
              <a:t/>
            </a:r>
            <a:br>
              <a:rPr lang="en-US" altLang="ja-JP" sz="2400" dirty="0" smtClean="0">
                <a:solidFill>
                  <a:schemeClr val="bg2"/>
                </a:solidFill>
                <a:latin typeface="メイリオ" pitchFamily="50" charset="-128"/>
                <a:ea typeface="メイリオ" pitchFamily="50" charset="-128"/>
                <a:cs typeface="メイリオ" pitchFamily="50" charset="-128"/>
              </a:rPr>
            </a:br>
            <a:r>
              <a:rPr lang="ja-JP" altLang="en-US" sz="2400" dirty="0" smtClean="0">
                <a:solidFill>
                  <a:schemeClr val="bg2"/>
                </a:solidFill>
                <a:latin typeface="メイリオ" pitchFamily="50" charset="-128"/>
                <a:ea typeface="メイリオ" pitchFamily="50" charset="-128"/>
                <a:cs typeface="メイリオ" pitchFamily="50" charset="-128"/>
              </a:rPr>
              <a:t>　　　　　　　　　　　　　　　　　　</a:t>
            </a:r>
            <a:endParaRPr lang="ja-JP" altLang="en-US" sz="2800" dirty="0" smtClean="0">
              <a:solidFill>
                <a:schemeClr val="bg2"/>
              </a:solidFill>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2720975" y="3644900"/>
            <a:ext cx="7185025" cy="369888"/>
          </a:xfrm>
          <a:prstGeom prst="rect">
            <a:avLst/>
          </a:prstGeom>
          <a:solidFill>
            <a:srgbClr val="00B0F0"/>
          </a:solidFill>
          <a:ln>
            <a:noFill/>
          </a:ln>
        </p:spPr>
        <p:txBody>
          <a:bodyPr>
            <a:spAutoFit/>
          </a:bodyPr>
          <a:lstStyle/>
          <a:p>
            <a:pPr latinLnBrk="1">
              <a:defRPr/>
            </a:pPr>
            <a:endParaRPr lang="ja-JP" altLang="en-US" sz="1800" dirty="0">
              <a:solidFill>
                <a:prstClr val="white"/>
              </a:solidFill>
              <a:latin typeface="ヒラギノ角ゴ ProN W6"/>
              <a:ea typeface="ヒラギノ角ゴ ProN W6"/>
              <a:cs typeface="ヒラギノ角ゴ ProN W6"/>
            </a:endParaRPr>
          </a:p>
        </p:txBody>
      </p:sp>
      <p:sp>
        <p:nvSpPr>
          <p:cNvPr id="3" name="正方形/長方形 2"/>
          <p:cNvSpPr/>
          <p:nvPr/>
        </p:nvSpPr>
        <p:spPr>
          <a:xfrm>
            <a:off x="2072680" y="5877272"/>
            <a:ext cx="7560840" cy="584775"/>
          </a:xfrm>
          <a:prstGeom prst="rect">
            <a:avLst/>
          </a:prstGeom>
          <a:ln>
            <a:solidFill>
              <a:schemeClr val="bg2"/>
            </a:solidFill>
            <a:prstDash val="sysDash"/>
          </a:ln>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本書は、</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CC-BY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JP (http</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://creativecommons.org/licenses/by/2.1/jp/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にしたがって利用いただけます。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3"/>
          <p:cNvPicPr>
            <a:picLocks noChangeAspect="1"/>
          </p:cNvPicPr>
          <p:nvPr/>
        </p:nvPicPr>
        <p:blipFill>
          <a:blip r:embed="rId2"/>
          <a:srcRect/>
          <a:stretch>
            <a:fillRect/>
          </a:stretch>
        </p:blipFill>
        <p:spPr bwMode="auto">
          <a:xfrm>
            <a:off x="280269" y="5892788"/>
            <a:ext cx="1690696" cy="596716"/>
          </a:xfrm>
          <a:prstGeom prst="rect">
            <a:avLst/>
          </a:prstGeom>
          <a:noFill/>
          <a:ln w="9525">
            <a:noFill/>
            <a:miter lim="800000"/>
            <a:headEnd/>
            <a:tailEnd/>
          </a:ln>
        </p:spPr>
      </p:pic>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69" y="1844824"/>
            <a:ext cx="2143125" cy="2524125"/>
          </a:xfrm>
          <a:prstGeom prst="rect">
            <a:avLst/>
          </a:prstGeom>
        </p:spPr>
      </p:pic>
    </p:spTree>
    <p:extLst>
      <p:ext uri="{BB962C8B-B14F-4D97-AF65-F5344CB8AC3E}">
        <p14:creationId xmlns:p14="http://schemas.microsoft.com/office/powerpoint/2010/main" val="20499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スライド番号プレースホルダー 3"/>
          <p:cNvSpPr>
            <a:spLocks noGrp="1"/>
          </p:cNvSpPr>
          <p:nvPr>
            <p:ph type="sldNum" sz="quarter" idx="10"/>
          </p:nvPr>
        </p:nvSpPr>
        <p:spPr>
          <a:noFill/>
        </p:spPr>
        <p:txBody>
          <a:bodyPr/>
          <a:lstStyle/>
          <a:p>
            <a:fld id="{EBBB26B0-C01B-40B4-8D9A-388AD4BF290A}" type="slidenum">
              <a:rPr lang="ja-JP" altLang="en-US" smtClean="0">
                <a:solidFill>
                  <a:prstClr val="black"/>
                </a:solidFill>
              </a:rPr>
              <a:pPr/>
              <a:t>20</a:t>
            </a:fld>
            <a:endParaRPr lang="en-US" altLang="ja-JP" smtClean="0">
              <a:solidFill>
                <a:prstClr val="black"/>
              </a:solidFill>
            </a:endParaRPr>
          </a:p>
        </p:txBody>
      </p:sp>
      <p:sp>
        <p:nvSpPr>
          <p:cNvPr id="14337" name="タイトル 1"/>
          <p:cNvSpPr>
            <a:spLocks noGrp="1"/>
          </p:cNvSpPr>
          <p:nvPr>
            <p:ph type="title"/>
          </p:nvPr>
        </p:nvSpPr>
        <p:spPr/>
        <p:txBody>
          <a:bodyPr/>
          <a:lstStyle/>
          <a:p>
            <a:r>
              <a:rPr lang="ja-JP" altLang="en-US" dirty="0" smtClean="0">
                <a:solidFill>
                  <a:schemeClr val="bg2"/>
                </a:solidFill>
              </a:rPr>
              <a:t>もくじ</a:t>
            </a:r>
          </a:p>
        </p:txBody>
      </p:sp>
      <p:sp>
        <p:nvSpPr>
          <p:cNvPr id="3" name="コンテンツ プレースホルダー 2"/>
          <p:cNvSpPr>
            <a:spLocks noGrp="1"/>
          </p:cNvSpPr>
          <p:nvPr>
            <p:ph idx="1"/>
          </p:nvPr>
        </p:nvSpPr>
        <p:spPr/>
        <p:txBody>
          <a:bodyPr>
            <a:noAutofit/>
          </a:bodyPr>
          <a:lstStyle/>
          <a:p>
            <a:pPr marL="282576" indent="-342900" defTabSz="972616" eaLnBrk="1" hangingPunct="1">
              <a:defRPr/>
            </a:pPr>
            <a:r>
              <a:rPr lang="ja-JP" altLang="en-US" sz="2000" dirty="0" smtClean="0">
                <a:solidFill>
                  <a:schemeClr val="bg2"/>
                </a:solidFill>
              </a:rPr>
              <a:t>はじめに</a:t>
            </a:r>
            <a:endParaRPr lang="en-US" altLang="ja-JP" sz="2000" dirty="0" smtClean="0">
              <a:solidFill>
                <a:schemeClr val="bg2"/>
              </a:solidFill>
            </a:endParaRPr>
          </a:p>
          <a:p>
            <a:pPr marL="282576" indent="-342900" defTabSz="972616" eaLnBrk="1" hangingPunct="1">
              <a:defRPr/>
            </a:pPr>
            <a:r>
              <a:rPr lang="ja-JP" altLang="en-US" sz="2000" dirty="0" smtClean="0">
                <a:solidFill>
                  <a:schemeClr val="bg2"/>
                </a:solidFill>
              </a:rPr>
              <a:t>第１章：</a:t>
            </a:r>
            <a:r>
              <a:rPr lang="ja-JP" altLang="en-US" sz="2000" dirty="0">
                <a:solidFill>
                  <a:schemeClr val="bg2"/>
                </a:solidFill>
              </a:rPr>
              <a:t>自治体にとってのオープンデータと</a:t>
            </a:r>
            <a:r>
              <a:rPr lang="ja-JP" altLang="en-US" sz="2000" dirty="0" smtClean="0">
                <a:solidFill>
                  <a:schemeClr val="bg2"/>
                </a:solidFill>
              </a:rPr>
              <a:t>は</a:t>
            </a:r>
            <a:endParaRPr lang="en-US" altLang="ja-JP" sz="2000" dirty="0" smtClean="0">
              <a:solidFill>
                <a:schemeClr val="bg2"/>
              </a:solidFill>
            </a:endParaRPr>
          </a:p>
          <a:p>
            <a:pPr marL="490538" lvl="1" indent="-342900" defTabSz="972616" eaLnBrk="1" hangingPunct="1">
              <a:tabLst>
                <a:tab pos="533400" algn="l"/>
                <a:tab pos="5284788" algn="l"/>
              </a:tabLst>
              <a:defRPr/>
            </a:pPr>
            <a:r>
              <a:rPr lang="ja-JP" altLang="en-US" dirty="0" smtClean="0">
                <a:solidFill>
                  <a:schemeClr val="bg2"/>
                </a:solidFill>
              </a:rPr>
              <a:t>１．オープンデータとは</a:t>
            </a:r>
            <a:r>
              <a:rPr lang="ja-JP" altLang="en-US" dirty="0"/>
              <a:t>　</a:t>
            </a:r>
            <a:r>
              <a:rPr lang="ja-JP" altLang="en-US" dirty="0" smtClean="0"/>
              <a:t>　　　　　　　　　　 </a:t>
            </a:r>
            <a:r>
              <a:rPr lang="ja-JP" altLang="en-US" sz="1100" dirty="0" smtClean="0">
                <a:solidFill>
                  <a:schemeClr val="bg2"/>
                </a:solidFill>
              </a:rPr>
              <a:t>（１　地方公共団体におけるオープンデータ推進の意義）</a:t>
            </a:r>
            <a:endParaRPr lang="en-US" altLang="ja-JP" sz="1100" dirty="0" smtClean="0">
              <a:solidFill>
                <a:schemeClr val="bg2"/>
              </a:solidFill>
            </a:endParaRPr>
          </a:p>
          <a:p>
            <a:pPr marL="490538" lvl="1" indent="-342900" defTabSz="972616" eaLnBrk="1" hangingPunct="1">
              <a:tabLst>
                <a:tab pos="533400" algn="l"/>
                <a:tab pos="5284788" algn="l"/>
              </a:tabLst>
              <a:defRPr/>
            </a:pPr>
            <a:r>
              <a:rPr lang="ja-JP" altLang="en-US" dirty="0" smtClean="0">
                <a:solidFill>
                  <a:schemeClr val="bg2"/>
                </a:solidFill>
              </a:rPr>
              <a:t>２．自治体にとってのオープンデータの意義</a:t>
            </a:r>
            <a:r>
              <a:rPr lang="ja-JP" altLang="en-US" dirty="0" smtClean="0">
                <a:solidFill>
                  <a:prstClr val="black"/>
                </a:solidFill>
              </a:rPr>
              <a:t>　　 </a:t>
            </a:r>
            <a:r>
              <a:rPr lang="ja-JP" altLang="en-US" sz="1100" dirty="0" smtClean="0">
                <a:solidFill>
                  <a:prstClr val="black"/>
                </a:solidFill>
              </a:rPr>
              <a:t>（１　地方</a:t>
            </a:r>
            <a:r>
              <a:rPr lang="ja-JP" altLang="en-US" sz="1100" dirty="0">
                <a:solidFill>
                  <a:prstClr val="black"/>
                </a:solidFill>
              </a:rPr>
              <a:t>公共団体におけるオープンデータ推進の意義</a:t>
            </a:r>
            <a:r>
              <a:rPr lang="ja-JP" altLang="en-US" sz="1100" dirty="0" smtClean="0">
                <a:solidFill>
                  <a:prstClr val="black"/>
                </a:solidFill>
              </a:rPr>
              <a:t>）</a:t>
            </a:r>
            <a:endParaRPr lang="en-US" altLang="ja-JP" sz="1700" dirty="0" smtClean="0">
              <a:solidFill>
                <a:schemeClr val="bg2"/>
              </a:solidFill>
            </a:endParaRPr>
          </a:p>
          <a:p>
            <a:pPr marL="282576" indent="-342900" defTabSz="972616" eaLnBrk="1" hangingPunct="1">
              <a:defRPr/>
            </a:pPr>
            <a:r>
              <a:rPr lang="ja-JP" altLang="en-US" sz="2000" dirty="0" smtClean="0">
                <a:solidFill>
                  <a:schemeClr val="bg2"/>
                </a:solidFill>
              </a:rPr>
              <a:t>第２章：データをオープンデータにしよう</a:t>
            </a:r>
            <a:endParaRPr lang="en-US" altLang="ja-JP" dirty="0"/>
          </a:p>
          <a:p>
            <a:pPr marL="490538" lvl="1" indent="-342900" defTabSz="972616" eaLnBrk="1" hangingPunct="1">
              <a:defRPr/>
            </a:pPr>
            <a:r>
              <a:rPr lang="ja-JP" altLang="en-US" dirty="0" smtClean="0">
                <a:solidFill>
                  <a:schemeClr val="bg2"/>
                </a:solidFill>
              </a:rPr>
              <a:t>ステップ１：担当チームを決めよう</a:t>
            </a:r>
            <a:r>
              <a:rPr lang="en-US" altLang="ja-JP" dirty="0">
                <a:solidFill>
                  <a:prstClr val="black"/>
                </a:solidFill>
              </a:rPr>
              <a:t>		</a:t>
            </a:r>
            <a:r>
              <a:rPr lang="ja-JP" altLang="en-US" dirty="0" smtClean="0">
                <a:solidFill>
                  <a:prstClr val="black"/>
                </a:solidFill>
              </a:rPr>
              <a:t>　</a:t>
            </a:r>
            <a:r>
              <a:rPr lang="ja-JP" altLang="en-US" sz="1100" dirty="0" smtClean="0">
                <a:solidFill>
                  <a:prstClr val="black"/>
                </a:solidFill>
              </a:rPr>
              <a:t>（２　取組体制等）</a:t>
            </a:r>
            <a:endParaRPr lang="en-US" altLang="ja-JP" sz="1100" dirty="0">
              <a:solidFill>
                <a:prstClr val="black"/>
              </a:solidFill>
            </a:endParaRPr>
          </a:p>
          <a:p>
            <a:pPr marL="490538" lvl="1" indent="-342900" defTabSz="972616" eaLnBrk="1" hangingPunct="1">
              <a:defRPr/>
            </a:pPr>
            <a:r>
              <a:rPr lang="ja-JP" altLang="en-US" dirty="0" smtClean="0">
                <a:solidFill>
                  <a:schemeClr val="bg2"/>
                </a:solidFill>
              </a:rPr>
              <a:t>ステップ２：</a:t>
            </a:r>
            <a:r>
              <a:rPr lang="ja-JP" altLang="en-US" dirty="0">
                <a:solidFill>
                  <a:schemeClr val="bg2"/>
                </a:solidFill>
              </a:rPr>
              <a:t>現状を把握</a:t>
            </a:r>
            <a:r>
              <a:rPr lang="ja-JP" altLang="en-US" dirty="0" smtClean="0">
                <a:solidFill>
                  <a:schemeClr val="bg2"/>
                </a:solidFill>
              </a:rPr>
              <a:t>しよう</a:t>
            </a:r>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　</a:t>
            </a:r>
            <a:r>
              <a:rPr lang="ja-JP" altLang="en-US" sz="1100" dirty="0" smtClean="0">
                <a:solidFill>
                  <a:prstClr val="black"/>
                </a:solidFill>
              </a:rPr>
              <a:t>（１　地方</a:t>
            </a:r>
            <a:r>
              <a:rPr lang="ja-JP" altLang="en-US" sz="1100" dirty="0">
                <a:solidFill>
                  <a:prstClr val="black"/>
                </a:solidFill>
              </a:rPr>
              <a:t>公共団体におけるオープンデータ推進の</a:t>
            </a:r>
            <a:r>
              <a:rPr lang="ja-JP" altLang="en-US" sz="1100" dirty="0" smtClean="0">
                <a:solidFill>
                  <a:prstClr val="black"/>
                </a:solidFill>
              </a:rPr>
              <a:t>意義）</a:t>
            </a:r>
            <a:endParaRPr lang="en-US" altLang="ja-JP" dirty="0"/>
          </a:p>
          <a:p>
            <a:pPr marL="490538" lvl="1" indent="-342900" defTabSz="972616" eaLnBrk="1" hangingPunct="1">
              <a:defRPr/>
            </a:pPr>
            <a:r>
              <a:rPr lang="ja-JP" altLang="en-US" dirty="0" smtClean="0">
                <a:solidFill>
                  <a:schemeClr val="bg2"/>
                </a:solidFill>
              </a:rPr>
              <a:t>ステップ３：公開データの準備をしよう</a:t>
            </a:r>
            <a:r>
              <a:rPr lang="en-US" altLang="ja-JP" dirty="0" smtClean="0">
                <a:solidFill>
                  <a:prstClr val="black"/>
                </a:solidFill>
              </a:rPr>
              <a:t>	</a:t>
            </a:r>
            <a:r>
              <a:rPr lang="ja-JP" altLang="en-US" dirty="0" smtClean="0">
                <a:solidFill>
                  <a:prstClr val="black"/>
                </a:solidFill>
              </a:rPr>
              <a:t>　</a:t>
            </a:r>
            <a:r>
              <a:rPr lang="ja-JP" altLang="en-US" sz="1100" dirty="0" smtClean="0">
                <a:solidFill>
                  <a:prstClr val="black"/>
                </a:solidFill>
              </a:rPr>
              <a:t>（３　データ公開等に関する基本的な考え方）</a:t>
            </a:r>
            <a:endParaRPr lang="en-US" altLang="ja-JP" sz="1100" dirty="0"/>
          </a:p>
          <a:p>
            <a:pPr marL="490538" lvl="1" indent="-342900" defTabSz="972616" eaLnBrk="1" hangingPunct="1">
              <a:defRPr/>
            </a:pPr>
            <a:r>
              <a:rPr lang="ja-JP" altLang="en-US" dirty="0" smtClean="0">
                <a:solidFill>
                  <a:schemeClr val="bg2"/>
                </a:solidFill>
              </a:rPr>
              <a:t>ステップ４：データ公開の仕組みを作ろう</a:t>
            </a:r>
            <a:r>
              <a:rPr lang="en-US" altLang="ja-JP" dirty="0" smtClean="0">
                <a:solidFill>
                  <a:prstClr val="black"/>
                </a:solidFill>
              </a:rPr>
              <a:t>	</a:t>
            </a:r>
            <a:r>
              <a:rPr lang="ja-JP" altLang="en-US" dirty="0" smtClean="0">
                <a:solidFill>
                  <a:prstClr val="black"/>
                </a:solidFill>
              </a:rPr>
              <a:t>　</a:t>
            </a:r>
            <a:r>
              <a:rPr lang="ja-JP" altLang="en-US" sz="1100" dirty="0" smtClean="0">
                <a:solidFill>
                  <a:prstClr val="black"/>
                </a:solidFill>
              </a:rPr>
              <a:t>（３　データ公開等に関する基本的な考え方）</a:t>
            </a:r>
            <a:endParaRPr lang="en-US" altLang="ja-JP" sz="1100" dirty="0"/>
          </a:p>
          <a:p>
            <a:pPr marL="490538" lvl="1" indent="-342900" defTabSz="972616" eaLnBrk="1" hangingPunct="1">
              <a:defRPr/>
            </a:pPr>
            <a:r>
              <a:rPr lang="ja-JP" altLang="en-US" dirty="0" smtClean="0">
                <a:solidFill>
                  <a:schemeClr val="bg2"/>
                </a:solidFill>
              </a:rPr>
              <a:t>ステップ５：データを公開しよう</a:t>
            </a:r>
            <a:r>
              <a:rPr lang="en-US" altLang="ja-JP" dirty="0" smtClean="0">
                <a:solidFill>
                  <a:schemeClr val="bg2"/>
                </a:solidFill>
              </a:rPr>
              <a:t>		</a:t>
            </a:r>
            <a:r>
              <a:rPr lang="ja-JP" altLang="en-US" dirty="0" smtClean="0">
                <a:solidFill>
                  <a:schemeClr val="bg2"/>
                </a:solidFill>
              </a:rPr>
              <a:t>　</a:t>
            </a:r>
            <a:r>
              <a:rPr lang="ja-JP" altLang="en-US" sz="1100" dirty="0" smtClean="0">
                <a:solidFill>
                  <a:prstClr val="black"/>
                </a:solidFill>
              </a:rPr>
              <a:t>（</a:t>
            </a:r>
            <a:r>
              <a:rPr lang="ja-JP" altLang="en-US" sz="1100" dirty="0">
                <a:solidFill>
                  <a:prstClr val="black"/>
                </a:solidFill>
              </a:rPr>
              <a:t>３　データ公開等に関する基本的な考え方</a:t>
            </a:r>
            <a:r>
              <a:rPr lang="ja-JP" altLang="en-US" sz="1100" dirty="0" smtClean="0">
                <a:solidFill>
                  <a:prstClr val="black"/>
                </a:solidFill>
              </a:rPr>
              <a:t>）</a:t>
            </a:r>
            <a:endParaRPr lang="en-US" altLang="ja-JP" sz="1100" dirty="0">
              <a:solidFill>
                <a:prstClr val="black"/>
              </a:solidFill>
            </a:endParaRPr>
          </a:p>
          <a:p>
            <a:pPr marL="236538" lvl="2" indent="0" defTabSz="972616" eaLnBrk="1" hangingPunct="1">
              <a:buNone/>
              <a:defRPr/>
            </a:pPr>
            <a:r>
              <a:rPr lang="en-US" altLang="ja-JP" sz="1600" dirty="0" smtClean="0">
                <a:solidFill>
                  <a:prstClr val="black"/>
                </a:solidFill>
              </a:rPr>
              <a:t>						</a:t>
            </a:r>
            <a:r>
              <a:rPr lang="ja-JP" altLang="en-US" sz="1600" dirty="0" smtClean="0">
                <a:solidFill>
                  <a:prstClr val="black"/>
                </a:solidFill>
              </a:rPr>
              <a:t>　</a:t>
            </a:r>
            <a:r>
              <a:rPr lang="ja-JP" altLang="en-US" sz="1100" dirty="0" smtClean="0">
                <a:solidFill>
                  <a:prstClr val="black"/>
                </a:solidFill>
              </a:rPr>
              <a:t>（</a:t>
            </a:r>
            <a:r>
              <a:rPr lang="ja-JP" altLang="en-US" sz="1100" dirty="0">
                <a:solidFill>
                  <a:prstClr val="black"/>
                </a:solidFill>
              </a:rPr>
              <a:t>４　その他オープンデータの利活用促進のための環境整備）</a:t>
            </a:r>
            <a:endParaRPr lang="en-US" altLang="ja-JP" sz="1600" dirty="0" smtClean="0">
              <a:solidFill>
                <a:prstClr val="black"/>
              </a:solidFill>
            </a:endParaRPr>
          </a:p>
          <a:p>
            <a:pPr marL="490538" lvl="1" indent="-342900" defTabSz="972616" eaLnBrk="1" hangingPunct="1">
              <a:defRPr/>
            </a:pPr>
            <a:r>
              <a:rPr lang="ja-JP" altLang="en-US" dirty="0"/>
              <a:t>ステップ６：改善サイクルを</a:t>
            </a:r>
            <a:r>
              <a:rPr lang="ja-JP" altLang="en-US" dirty="0" smtClean="0"/>
              <a:t>回そう</a:t>
            </a:r>
            <a:r>
              <a:rPr lang="en-US" altLang="ja-JP" dirty="0"/>
              <a:t>	</a:t>
            </a:r>
            <a:r>
              <a:rPr lang="en-US" altLang="ja-JP" dirty="0" smtClean="0"/>
              <a:t>	</a:t>
            </a:r>
            <a:r>
              <a:rPr lang="ja-JP" altLang="en-US" dirty="0" smtClean="0"/>
              <a:t>　</a:t>
            </a:r>
            <a:r>
              <a:rPr lang="ja-JP" altLang="en-US" sz="1100" dirty="0" smtClean="0">
                <a:solidFill>
                  <a:prstClr val="black"/>
                </a:solidFill>
              </a:rPr>
              <a:t>（３</a:t>
            </a:r>
            <a:r>
              <a:rPr lang="ja-JP" altLang="en-US" sz="1100" dirty="0">
                <a:solidFill>
                  <a:prstClr val="black"/>
                </a:solidFill>
              </a:rPr>
              <a:t>　</a:t>
            </a:r>
            <a:r>
              <a:rPr lang="ja-JP" altLang="en-US" sz="1100" dirty="0" smtClean="0">
                <a:solidFill>
                  <a:prstClr val="black"/>
                </a:solidFill>
              </a:rPr>
              <a:t>データ</a:t>
            </a:r>
            <a:r>
              <a:rPr lang="ja-JP" altLang="en-US" sz="1100" dirty="0">
                <a:solidFill>
                  <a:prstClr val="black"/>
                </a:solidFill>
              </a:rPr>
              <a:t>公開時に関する基本的な</a:t>
            </a:r>
            <a:r>
              <a:rPr lang="ja-JP" altLang="en-US" sz="1100" dirty="0" smtClean="0">
                <a:solidFill>
                  <a:prstClr val="black"/>
                </a:solidFill>
              </a:rPr>
              <a:t>考え方）</a:t>
            </a:r>
            <a:endParaRPr lang="en-US" altLang="ja-JP" sz="1100" dirty="0" smtClean="0">
              <a:solidFill>
                <a:schemeClr val="bg2"/>
              </a:solidFill>
            </a:endParaRPr>
          </a:p>
          <a:p>
            <a:pPr marL="355600" lvl="1" indent="0" defTabSz="972616" eaLnBrk="1" hangingPunct="1">
              <a:buNone/>
              <a:defRPr/>
            </a:pPr>
            <a:endParaRPr lang="en-US" altLang="ja-JP" dirty="0" smtClean="0">
              <a:solidFill>
                <a:schemeClr val="bg2"/>
              </a:solidFill>
            </a:endParaRPr>
          </a:p>
          <a:p>
            <a:pPr defTabSz="972616" eaLnBrk="1" hangingPunct="1">
              <a:defRPr/>
            </a:pPr>
            <a:r>
              <a:rPr lang="ja-JP" altLang="en-US" sz="2000" dirty="0" smtClean="0">
                <a:solidFill>
                  <a:schemeClr val="bg2"/>
                </a:solidFill>
              </a:rPr>
              <a:t>付録：参考情報</a:t>
            </a:r>
            <a:endParaRPr lang="en-US" altLang="ja-JP" sz="2000" dirty="0" smtClean="0">
              <a:solidFill>
                <a:schemeClr val="bg2"/>
              </a:solidFill>
            </a:endParaRPr>
          </a:p>
        </p:txBody>
      </p:sp>
      <p:sp>
        <p:nvSpPr>
          <p:cNvPr id="2" name="テキスト ボックス 1"/>
          <p:cNvSpPr txBox="1"/>
          <p:nvPr/>
        </p:nvSpPr>
        <p:spPr>
          <a:xfrm>
            <a:off x="5025008" y="6247772"/>
            <a:ext cx="4839786" cy="261610"/>
          </a:xfrm>
          <a:prstGeom prst="rect">
            <a:avLst/>
          </a:prstGeom>
          <a:noFill/>
        </p:spPr>
        <p:txBody>
          <a:bodyPr wrap="none" rtlCol="0">
            <a:spAutoFit/>
          </a:bodyPr>
          <a:lstStyle/>
          <a:p>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）内は</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地方公共団体オープンデータ推進ガイドライン」の対応章</a:t>
            </a:r>
          </a:p>
        </p:txBody>
      </p:sp>
    </p:spTree>
    <p:extLst>
      <p:ext uri="{BB962C8B-B14F-4D97-AF65-F5344CB8AC3E}">
        <p14:creationId xmlns:p14="http://schemas.microsoft.com/office/powerpoint/2010/main" val="3453718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スライド番号プレースホルダー 3"/>
          <p:cNvSpPr>
            <a:spLocks noGrp="1"/>
          </p:cNvSpPr>
          <p:nvPr>
            <p:ph type="sldNum" sz="quarter" idx="10"/>
          </p:nvPr>
        </p:nvSpPr>
        <p:spPr>
          <a:noFill/>
        </p:spPr>
        <p:txBody>
          <a:bodyPr/>
          <a:lstStyle/>
          <a:p>
            <a:fld id="{460859DC-E505-470C-A812-20E1C96D3181}" type="slidenum">
              <a:rPr lang="ja-JP" altLang="en-US" smtClean="0">
                <a:solidFill>
                  <a:prstClr val="black"/>
                </a:solidFill>
              </a:rPr>
              <a:pPr/>
              <a:t>21</a:t>
            </a:fld>
            <a:endParaRPr lang="en-US" altLang="ja-JP" smtClean="0">
              <a:solidFill>
                <a:prstClr val="black"/>
              </a:solidFill>
            </a:endParaRPr>
          </a:p>
        </p:txBody>
      </p:sp>
      <p:sp>
        <p:nvSpPr>
          <p:cNvPr id="16386" name="タイトル 4"/>
          <p:cNvSpPr>
            <a:spLocks noGrp="1"/>
          </p:cNvSpPr>
          <p:nvPr>
            <p:ph type="title"/>
          </p:nvPr>
        </p:nvSpPr>
        <p:spPr/>
        <p:txBody>
          <a:bodyPr/>
          <a:lstStyle/>
          <a:p>
            <a:r>
              <a:rPr lang="ja-JP" altLang="en-US" dirty="0" smtClean="0">
                <a:solidFill>
                  <a:schemeClr val="bg2"/>
                </a:solidFill>
                <a:latin typeface="メイリオ" panose="020B0604030504040204" pitchFamily="50" charset="-128"/>
              </a:rPr>
              <a:t>はじめに</a:t>
            </a:r>
          </a:p>
        </p:txBody>
      </p:sp>
      <p:sp>
        <p:nvSpPr>
          <p:cNvPr id="3" name="コンテンツ プレースホルダー 2"/>
          <p:cNvSpPr>
            <a:spLocks noGrp="1"/>
          </p:cNvSpPr>
          <p:nvPr>
            <p:ph idx="1"/>
          </p:nvPr>
        </p:nvSpPr>
        <p:spPr/>
        <p:txBody>
          <a:bodyPr/>
          <a:lstStyle/>
          <a:p>
            <a:pPr marL="342900" indent="-342900" latinLnBrk="1"/>
            <a:r>
              <a:rPr kumimoji="0" lang="ja-JP" altLang="en-US" dirty="0">
                <a:cs typeface="Meiryo UI" pitchFamily="50" charset="-128"/>
              </a:rPr>
              <a:t>本手引書は、地方公共団体（以下、自治体といいます）おけるオープンデータの取組を促進するために、「地方公共団体オープンデータ推進ガイドライン」の補足資料として作成しました</a:t>
            </a:r>
            <a:r>
              <a:rPr kumimoji="0" lang="ja-JP" altLang="en-US" dirty="0" smtClean="0">
                <a:cs typeface="Meiryo UI" pitchFamily="50" charset="-128"/>
              </a:rPr>
              <a:t>。</a:t>
            </a:r>
            <a:endParaRPr kumimoji="0" lang="en-US" altLang="ja-JP" dirty="0">
              <a:cs typeface="Meiryo UI" pitchFamily="50" charset="-128"/>
            </a:endParaRPr>
          </a:p>
          <a:p>
            <a:pPr marL="342900" indent="-342900" latinLnBrk="1"/>
            <a:r>
              <a:rPr kumimoji="0" lang="ja-JP" altLang="en-US" dirty="0">
                <a:cs typeface="Meiryo UI" pitchFamily="50" charset="-128"/>
              </a:rPr>
              <a:t>自治体には既に先進的にオープンデータに取り組んでいるところがいくつもあります。本書は、</a:t>
            </a:r>
            <a:r>
              <a:rPr kumimoji="0" lang="ja-JP" altLang="en-US" u="sng" dirty="0">
                <a:solidFill>
                  <a:srgbClr val="FF0000"/>
                </a:solidFill>
                <a:cs typeface="Meiryo UI" pitchFamily="50" charset="-128"/>
              </a:rPr>
              <a:t>これから具体的な取組を始めようとする自治体を対象</a:t>
            </a:r>
            <a:r>
              <a:rPr kumimoji="0" lang="ja-JP" altLang="en-US" dirty="0">
                <a:cs typeface="Meiryo UI" pitchFamily="50" charset="-128"/>
              </a:rPr>
              <a:t>として、オープンデータについての考え方や取組の進め方をできるかぎり平易に解説することを目的としています。</a:t>
            </a:r>
            <a:endParaRPr kumimoji="0" lang="en-US" altLang="ja-JP" dirty="0" smtClean="0">
              <a:cs typeface="Meiryo UI" pitchFamily="50" charset="-128"/>
            </a:endParaRPr>
          </a:p>
          <a:p>
            <a:pPr marL="550862" lvl="1" indent="-342900" latinLnBrk="1"/>
            <a:r>
              <a:rPr kumimoji="0" lang="ja-JP" altLang="en-US" dirty="0" smtClean="0">
                <a:cs typeface="Meiryo UI" pitchFamily="50" charset="-128"/>
              </a:rPr>
              <a:t>本書は、内閣官房 </a:t>
            </a:r>
            <a:r>
              <a:rPr kumimoji="0" lang="en-US" altLang="ja-JP" dirty="0" smtClean="0">
                <a:cs typeface="Meiryo UI" pitchFamily="50" charset="-128"/>
              </a:rPr>
              <a:t>IT</a:t>
            </a:r>
            <a:r>
              <a:rPr kumimoji="0" lang="ja-JP" altLang="en-US" dirty="0" smtClean="0">
                <a:cs typeface="Meiryo UI" pitchFamily="50" charset="-128"/>
              </a:rPr>
              <a:t>総合戦略室が</a:t>
            </a:r>
            <a:r>
              <a:rPr kumimoji="0" lang="ja-JP" altLang="en-US" u="sng" dirty="0" smtClean="0">
                <a:cs typeface="Meiryo UI" pitchFamily="50" charset="-128"/>
              </a:rPr>
              <a:t>平成</a:t>
            </a:r>
            <a:r>
              <a:rPr kumimoji="0" lang="en-US" altLang="ja-JP" u="sng" dirty="0" smtClean="0">
                <a:cs typeface="Meiryo UI" pitchFamily="50" charset="-128"/>
              </a:rPr>
              <a:t>26</a:t>
            </a:r>
            <a:r>
              <a:rPr kumimoji="0" lang="ja-JP" altLang="en-US" u="sng" dirty="0" smtClean="0">
                <a:cs typeface="Meiryo UI" pitchFamily="50" charset="-128"/>
              </a:rPr>
              <a:t>年</a:t>
            </a:r>
            <a:r>
              <a:rPr kumimoji="0" lang="en-US" altLang="ja-JP" u="sng" dirty="0" smtClean="0">
                <a:cs typeface="Meiryo UI" pitchFamily="50" charset="-128"/>
              </a:rPr>
              <a:t>11</a:t>
            </a:r>
            <a:r>
              <a:rPr kumimoji="0" lang="ja-JP" altLang="en-US" u="sng" dirty="0" smtClean="0">
                <a:cs typeface="Meiryo UI" pitchFamily="50" charset="-128"/>
              </a:rPr>
              <a:t>月に全国の自治体に対し実施したオープンデータに関するアンケート</a:t>
            </a:r>
            <a:r>
              <a:rPr kumimoji="0" lang="en-US" altLang="ja-JP" u="sng" dirty="0" smtClean="0">
                <a:cs typeface="Meiryo UI" pitchFamily="50" charset="-128"/>
              </a:rPr>
              <a:t>※</a:t>
            </a:r>
            <a:r>
              <a:rPr kumimoji="0" lang="ja-JP" altLang="en-US" u="sng" dirty="0" smtClean="0">
                <a:cs typeface="Meiryo UI" pitchFamily="50" charset="-128"/>
              </a:rPr>
              <a:t>（以下、自治体アンケート）およびヒアリング</a:t>
            </a:r>
            <a:r>
              <a:rPr kumimoji="0" lang="ja-JP" altLang="en-US" dirty="0" smtClean="0">
                <a:cs typeface="Meiryo UI" pitchFamily="50" charset="-128"/>
              </a:rPr>
              <a:t>、先進</a:t>
            </a:r>
            <a:r>
              <a:rPr kumimoji="0" lang="ja-JP" altLang="en-US" dirty="0">
                <a:cs typeface="Meiryo UI" pitchFamily="50" charset="-128"/>
              </a:rPr>
              <a:t>自治体の事例</a:t>
            </a:r>
            <a:r>
              <a:rPr kumimoji="0" lang="ja-JP" altLang="en-US" dirty="0" smtClean="0">
                <a:cs typeface="Meiryo UI" pitchFamily="50" charset="-128"/>
              </a:rPr>
              <a:t>を基に作成しております。</a:t>
            </a:r>
            <a:endParaRPr kumimoji="0" lang="en-US" altLang="ja-JP" dirty="0">
              <a:cs typeface="Meiryo UI" pitchFamily="50" charset="-128"/>
            </a:endParaRPr>
          </a:p>
          <a:p>
            <a:pPr marL="342900" indent="-342900" latinLnBrk="1"/>
            <a:r>
              <a:rPr kumimoji="0" lang="ja-JP" altLang="en-US" dirty="0">
                <a:cs typeface="Meiryo UI" pitchFamily="50" charset="-128"/>
              </a:rPr>
              <a:t>本手引書よりも詳細な内容は、「付録」に示した参考情報</a:t>
            </a:r>
            <a:r>
              <a:rPr kumimoji="0" lang="ja-JP" altLang="en-US" dirty="0" smtClean="0">
                <a:cs typeface="Meiryo UI" pitchFamily="50" charset="-128"/>
              </a:rPr>
              <a:t>を御覧</a:t>
            </a:r>
            <a:r>
              <a:rPr kumimoji="0" lang="ja-JP" altLang="en-US" dirty="0">
                <a:cs typeface="Meiryo UI" pitchFamily="50" charset="-128"/>
              </a:rPr>
              <a:t>ください</a:t>
            </a:r>
            <a:r>
              <a:rPr kumimoji="0" lang="ja-JP" altLang="en-US" dirty="0" smtClean="0">
                <a:cs typeface="Meiryo UI" pitchFamily="50" charset="-128"/>
              </a:rPr>
              <a:t>。</a:t>
            </a:r>
            <a:endParaRPr kumimoji="0" lang="en-US" altLang="ja-JP" dirty="0">
              <a:cs typeface="Meiryo UI" pitchFamily="50" charset="-128"/>
            </a:endParaRPr>
          </a:p>
          <a:p>
            <a:endParaRPr kumimoji="1" lang="ja-JP" altLang="en-US" dirty="0"/>
          </a:p>
        </p:txBody>
      </p:sp>
      <p:sp>
        <p:nvSpPr>
          <p:cNvPr id="6" name="正方形/長方形 6"/>
          <p:cNvSpPr>
            <a:spLocks noChangeArrowheads="1"/>
          </p:cNvSpPr>
          <p:nvPr/>
        </p:nvSpPr>
        <p:spPr bwMode="auto">
          <a:xfrm>
            <a:off x="370480" y="5057889"/>
            <a:ext cx="9165041" cy="1323439"/>
          </a:xfrm>
          <a:prstGeom prst="rect">
            <a:avLst/>
          </a:prstGeom>
          <a:noFill/>
          <a:ln w="9525">
            <a:solidFill>
              <a:schemeClr val="bg2"/>
            </a:solidFill>
            <a:prstDash val="sysDash"/>
            <a:miter lim="800000"/>
            <a:headEnd/>
            <a:tailEnd/>
          </a:ln>
        </p:spPr>
        <p:txBody>
          <a:bodyPr wrap="square">
            <a:spAutoFit/>
          </a:bodyPr>
          <a:lstStyle/>
          <a:p>
            <a:pPr latinLnBrk="1"/>
            <a:r>
              <a:rPr kumimoji="0" lang="en-US" altLang="ja-JP" sz="1600" dirty="0" smtClean="0">
                <a:solidFill>
                  <a:prstClr val="black"/>
                </a:solidFill>
                <a:latin typeface="メイリオ" pitchFamily="50" charset="-128"/>
                <a:ea typeface="メイリオ" pitchFamily="50" charset="-128"/>
                <a:cs typeface="Meiryo UI" pitchFamily="50" charset="-128"/>
              </a:rPr>
              <a:t>※</a:t>
            </a:r>
            <a:r>
              <a:rPr kumimoji="0" lang="ja-JP" altLang="en-US" sz="1600" dirty="0">
                <a:solidFill>
                  <a:prstClr val="black"/>
                </a:solidFill>
                <a:latin typeface="メイリオ" pitchFamily="50" charset="-128"/>
                <a:ea typeface="メイリオ" pitchFamily="50" charset="-128"/>
                <a:cs typeface="Meiryo UI" pitchFamily="50" charset="-128"/>
              </a:rPr>
              <a:t>全国の都道府県及び市区町村の地方公共団体にアンケート実施（全</a:t>
            </a:r>
            <a:r>
              <a:rPr kumimoji="0" lang="en-US" altLang="ja-JP" sz="1600" dirty="0">
                <a:solidFill>
                  <a:prstClr val="black"/>
                </a:solidFill>
                <a:latin typeface="メイリオ" pitchFamily="50" charset="-128"/>
                <a:ea typeface="メイリオ" pitchFamily="50" charset="-128"/>
                <a:cs typeface="Meiryo UI" pitchFamily="50" charset="-128"/>
              </a:rPr>
              <a:t>1788</a:t>
            </a:r>
            <a:r>
              <a:rPr kumimoji="0" lang="ja-JP" altLang="en-US" sz="1600" dirty="0">
                <a:solidFill>
                  <a:prstClr val="black"/>
                </a:solidFill>
                <a:latin typeface="メイリオ" pitchFamily="50" charset="-128"/>
                <a:ea typeface="メイリオ" pitchFamily="50" charset="-128"/>
                <a:cs typeface="Meiryo UI" pitchFamily="50" charset="-128"/>
              </a:rPr>
              <a:t>団体中、</a:t>
            </a:r>
            <a:r>
              <a:rPr kumimoji="0" lang="en-US" altLang="ja-JP" sz="1600" dirty="0">
                <a:solidFill>
                  <a:prstClr val="black"/>
                </a:solidFill>
                <a:latin typeface="メイリオ" pitchFamily="50" charset="-128"/>
                <a:ea typeface="メイリオ" pitchFamily="50" charset="-128"/>
                <a:cs typeface="Meiryo UI" pitchFamily="50" charset="-128"/>
              </a:rPr>
              <a:t>1746</a:t>
            </a:r>
            <a:r>
              <a:rPr kumimoji="0" lang="ja-JP" altLang="en-US" sz="1600" dirty="0">
                <a:solidFill>
                  <a:prstClr val="black"/>
                </a:solidFill>
                <a:latin typeface="メイリオ" pitchFamily="50" charset="-128"/>
                <a:ea typeface="メイリオ" pitchFamily="50" charset="-128"/>
                <a:cs typeface="Meiryo UI" pitchFamily="50" charset="-128"/>
              </a:rPr>
              <a:t>団体から回答。回答率 </a:t>
            </a:r>
            <a:r>
              <a:rPr kumimoji="0" lang="en-US" altLang="ja-JP" sz="1600" dirty="0">
                <a:solidFill>
                  <a:prstClr val="black"/>
                </a:solidFill>
                <a:latin typeface="メイリオ" pitchFamily="50" charset="-128"/>
                <a:ea typeface="メイリオ" pitchFamily="50" charset="-128"/>
                <a:cs typeface="Meiryo UI" pitchFamily="50" charset="-128"/>
              </a:rPr>
              <a:t>97.7%</a:t>
            </a:r>
            <a:r>
              <a:rPr kumimoji="0" lang="ja-JP" altLang="en-US" sz="1600" dirty="0" smtClean="0">
                <a:solidFill>
                  <a:prstClr val="black"/>
                </a:solidFill>
                <a:latin typeface="メイリオ" pitchFamily="50" charset="-128"/>
                <a:ea typeface="メイリオ" pitchFamily="50" charset="-128"/>
                <a:cs typeface="Meiryo UI" pitchFamily="50" charset="-128"/>
              </a:rPr>
              <a:t>）</a:t>
            </a:r>
            <a:endParaRPr kumimoji="0" lang="en-US" altLang="ja-JP" sz="1600" dirty="0" smtClean="0">
              <a:solidFill>
                <a:prstClr val="black"/>
              </a:solidFill>
              <a:latin typeface="メイリオ" pitchFamily="50" charset="-128"/>
              <a:ea typeface="メイリオ" pitchFamily="50" charset="-128"/>
              <a:cs typeface="Meiryo UI" pitchFamily="50" charset="-128"/>
            </a:endParaRPr>
          </a:p>
          <a:p>
            <a:pPr latinLnBrk="1"/>
            <a:r>
              <a:rPr kumimoji="0" lang="ja-JP" altLang="en-US" sz="1600" dirty="0" smtClean="0">
                <a:solidFill>
                  <a:prstClr val="black"/>
                </a:solidFill>
                <a:latin typeface="メイリオ" pitchFamily="50" charset="-128"/>
                <a:ea typeface="メイリオ" pitchFamily="50" charset="-128"/>
                <a:cs typeface="Meiryo UI" pitchFamily="50" charset="-128"/>
              </a:rPr>
              <a:t>期間</a:t>
            </a:r>
            <a:r>
              <a:rPr kumimoji="0" lang="ja-JP" altLang="en-US" sz="1600" dirty="0">
                <a:solidFill>
                  <a:prstClr val="black"/>
                </a:solidFill>
                <a:latin typeface="メイリオ" pitchFamily="50" charset="-128"/>
                <a:ea typeface="メイリオ" pitchFamily="50" charset="-128"/>
                <a:cs typeface="Meiryo UI" pitchFamily="50" charset="-128"/>
              </a:rPr>
              <a:t>　：</a:t>
            </a:r>
            <a:r>
              <a:rPr kumimoji="0" lang="en-US" altLang="ja-JP" sz="1600" dirty="0">
                <a:solidFill>
                  <a:prstClr val="black"/>
                </a:solidFill>
                <a:latin typeface="メイリオ" pitchFamily="50" charset="-128"/>
                <a:ea typeface="メイリオ" pitchFamily="50" charset="-128"/>
                <a:cs typeface="Meiryo UI" pitchFamily="50" charset="-128"/>
              </a:rPr>
              <a:t>2014</a:t>
            </a:r>
            <a:r>
              <a:rPr kumimoji="0" lang="ja-JP" altLang="en-US" sz="1600" dirty="0">
                <a:solidFill>
                  <a:prstClr val="black"/>
                </a:solidFill>
                <a:latin typeface="メイリオ" pitchFamily="50" charset="-128"/>
                <a:ea typeface="メイリオ" pitchFamily="50" charset="-128"/>
                <a:cs typeface="Meiryo UI" pitchFamily="50" charset="-128"/>
              </a:rPr>
              <a:t>年</a:t>
            </a:r>
            <a:r>
              <a:rPr kumimoji="0" lang="en-US" altLang="ja-JP" sz="1600" dirty="0">
                <a:solidFill>
                  <a:prstClr val="black"/>
                </a:solidFill>
                <a:latin typeface="メイリオ" pitchFamily="50" charset="-128"/>
                <a:ea typeface="メイリオ" pitchFamily="50" charset="-128"/>
                <a:cs typeface="Meiryo UI" pitchFamily="50" charset="-128"/>
              </a:rPr>
              <a:t>10</a:t>
            </a:r>
            <a:r>
              <a:rPr kumimoji="0" lang="ja-JP" altLang="en-US" sz="1600" dirty="0">
                <a:solidFill>
                  <a:prstClr val="black"/>
                </a:solidFill>
                <a:latin typeface="メイリオ" pitchFamily="50" charset="-128"/>
                <a:ea typeface="メイリオ" pitchFamily="50" charset="-128"/>
                <a:cs typeface="Meiryo UI" pitchFamily="50" charset="-128"/>
              </a:rPr>
              <a:t>月</a:t>
            </a:r>
            <a:r>
              <a:rPr kumimoji="0" lang="en-US" altLang="ja-JP" sz="1600" dirty="0">
                <a:solidFill>
                  <a:prstClr val="black"/>
                </a:solidFill>
                <a:latin typeface="メイリオ" pitchFamily="50" charset="-128"/>
                <a:ea typeface="メイリオ" pitchFamily="50" charset="-128"/>
                <a:cs typeface="Meiryo UI" pitchFamily="50" charset="-128"/>
              </a:rPr>
              <a:t>31</a:t>
            </a:r>
            <a:r>
              <a:rPr kumimoji="0" lang="ja-JP" altLang="en-US" sz="1600" dirty="0">
                <a:solidFill>
                  <a:prstClr val="black"/>
                </a:solidFill>
                <a:latin typeface="メイリオ" pitchFamily="50" charset="-128"/>
                <a:ea typeface="メイリオ" pitchFamily="50" charset="-128"/>
                <a:cs typeface="Meiryo UI" pitchFamily="50" charset="-128"/>
              </a:rPr>
              <a:t>日～</a:t>
            </a:r>
            <a:r>
              <a:rPr kumimoji="0" lang="en-US" altLang="ja-JP" sz="1600" dirty="0">
                <a:solidFill>
                  <a:prstClr val="black"/>
                </a:solidFill>
                <a:latin typeface="メイリオ" pitchFamily="50" charset="-128"/>
                <a:ea typeface="メイリオ" pitchFamily="50" charset="-128"/>
                <a:cs typeface="Meiryo UI" pitchFamily="50" charset="-128"/>
              </a:rPr>
              <a:t>2014</a:t>
            </a:r>
            <a:r>
              <a:rPr kumimoji="0" lang="ja-JP" altLang="en-US" sz="1600" dirty="0">
                <a:solidFill>
                  <a:prstClr val="black"/>
                </a:solidFill>
                <a:latin typeface="メイリオ" pitchFamily="50" charset="-128"/>
                <a:ea typeface="メイリオ" pitchFamily="50" charset="-128"/>
                <a:cs typeface="Meiryo UI" pitchFamily="50" charset="-128"/>
              </a:rPr>
              <a:t>年</a:t>
            </a:r>
            <a:r>
              <a:rPr kumimoji="0" lang="en-US" altLang="ja-JP" sz="1600" dirty="0">
                <a:solidFill>
                  <a:prstClr val="black"/>
                </a:solidFill>
                <a:latin typeface="メイリオ" pitchFamily="50" charset="-128"/>
                <a:ea typeface="メイリオ" pitchFamily="50" charset="-128"/>
                <a:cs typeface="Meiryo UI" pitchFamily="50" charset="-128"/>
              </a:rPr>
              <a:t>11</a:t>
            </a:r>
            <a:r>
              <a:rPr kumimoji="0" lang="ja-JP" altLang="en-US" sz="1600" dirty="0">
                <a:solidFill>
                  <a:prstClr val="black"/>
                </a:solidFill>
                <a:latin typeface="メイリオ" pitchFamily="50" charset="-128"/>
                <a:ea typeface="メイリオ" pitchFamily="50" charset="-128"/>
                <a:cs typeface="Meiryo UI" pitchFamily="50" charset="-128"/>
              </a:rPr>
              <a:t>月</a:t>
            </a:r>
            <a:r>
              <a:rPr kumimoji="0" lang="en-US" altLang="ja-JP" sz="1600" dirty="0">
                <a:solidFill>
                  <a:prstClr val="black"/>
                </a:solidFill>
                <a:latin typeface="メイリオ" pitchFamily="50" charset="-128"/>
                <a:ea typeface="メイリオ" pitchFamily="50" charset="-128"/>
                <a:cs typeface="Meiryo UI" pitchFamily="50" charset="-128"/>
              </a:rPr>
              <a:t>19</a:t>
            </a:r>
            <a:r>
              <a:rPr kumimoji="0" lang="ja-JP" altLang="en-US" sz="1600" dirty="0">
                <a:solidFill>
                  <a:prstClr val="black"/>
                </a:solidFill>
                <a:latin typeface="メイリオ" pitchFamily="50" charset="-128"/>
                <a:ea typeface="メイリオ" pitchFamily="50" charset="-128"/>
                <a:cs typeface="Meiryo UI" pitchFamily="50" charset="-128"/>
              </a:rPr>
              <a:t>日</a:t>
            </a:r>
          </a:p>
          <a:p>
            <a:pPr latinLnBrk="1"/>
            <a:r>
              <a:rPr kumimoji="0" lang="ja-JP" altLang="en-US" sz="1600" dirty="0">
                <a:solidFill>
                  <a:prstClr val="black"/>
                </a:solidFill>
                <a:latin typeface="メイリオ" pitchFamily="50" charset="-128"/>
                <a:ea typeface="メイリオ" pitchFamily="50" charset="-128"/>
                <a:cs typeface="Meiryo UI" pitchFamily="50" charset="-128"/>
              </a:rPr>
              <a:t>依頼先：情報システム課、総務課等、各団体の情報政策担当課</a:t>
            </a:r>
          </a:p>
          <a:p>
            <a:pPr latinLnBrk="1"/>
            <a:r>
              <a:rPr kumimoji="0" lang="ja-JP" altLang="en-US" sz="1600" dirty="0">
                <a:solidFill>
                  <a:prstClr val="black"/>
                </a:solidFill>
                <a:latin typeface="メイリオ" pitchFamily="50" charset="-128"/>
                <a:ea typeface="メイリオ" pitchFamily="50" charset="-128"/>
                <a:cs typeface="Meiryo UI" pitchFamily="50" charset="-128"/>
              </a:rPr>
              <a:t>内容　：オープンデータに関する取組や課題に関するアンケート（選択肢及び自由記述から構成）</a:t>
            </a:r>
          </a:p>
        </p:txBody>
      </p:sp>
    </p:spTree>
    <p:extLst>
      <p:ext uri="{BB962C8B-B14F-4D97-AF65-F5344CB8AC3E}">
        <p14:creationId xmlns:p14="http://schemas.microsoft.com/office/powerpoint/2010/main" val="1570454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128464" y="1052736"/>
          <a:ext cx="9720000" cy="5447280"/>
        </p:xfrm>
        <a:graphic>
          <a:graphicData uri="http://schemas.openxmlformats.org/drawingml/2006/table">
            <a:tbl>
              <a:tblPr firstRow="1" bandRow="1">
                <a:tableStyleId>{7DF18680-E054-41AD-8BC1-D1AEF772440D}</a:tableStyleId>
              </a:tblPr>
              <a:tblGrid>
                <a:gridCol w="612000"/>
                <a:gridCol w="3600000"/>
                <a:gridCol w="2448000"/>
                <a:gridCol w="1800000"/>
                <a:gridCol w="1260000"/>
              </a:tblGrid>
              <a:tr h="144016">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国の取組</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（国向け）</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国の取組</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（地方公共団体向け）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地方公共団体の取組</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民間等の取組</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44000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意義、</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方針</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129600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ライセンス</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129600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技術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54000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文字、</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語彙</a:t>
                      </a:r>
                    </a:p>
                  </a:txBody>
                  <a:tcPr/>
                </a:tc>
                <a:tc>
                  <a:txBody>
                    <a:bodyPr/>
                    <a:lstStyle/>
                    <a:p>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540000">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API</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22" name="正方形/長方形 21"/>
          <p:cNvSpPr/>
          <p:nvPr/>
        </p:nvSpPr>
        <p:spPr bwMode="auto">
          <a:xfrm>
            <a:off x="787343" y="2541114"/>
            <a:ext cx="2931868" cy="2822682"/>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algn="ctr" latinLnBrk="1"/>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二次利用の促進のため</a:t>
            </a:r>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の府省の</a:t>
            </a:r>
            <a:endParaRPr kumimoji="0"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データ</a:t>
            </a:r>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公開</a:t>
            </a:r>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に関する基本的考え方</a:t>
            </a:r>
            <a:endParaRPr kumimoji="0"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（ガイドライン）</a:t>
            </a:r>
            <a:endParaRPr kumimoji="0"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zh-TW"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0" lang="en-US" altLang="zh-TW"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a:t>
            </a:r>
            <a:r>
              <a:rPr kumimoji="0" lang="zh-TW"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kumimoji="0" lang="en-US" altLang="zh-TW"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kumimoji="0" lang="zh-TW"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kumimoji="0" lang="en-US" altLang="zh-TW"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a:t>
            </a:r>
            <a:r>
              <a:rPr kumimoji="0" lang="zh-TW"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r>
              <a:rPr kumimoji="0"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各府省</a:t>
            </a:r>
            <a:r>
              <a:rPr kumimoji="0" lang="en-US" altLang="zh-TW"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CIO</a:t>
            </a:r>
            <a:r>
              <a:rPr kumimoji="0" lang="zh-TW"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連絡</a:t>
            </a:r>
            <a:r>
              <a:rPr kumimoji="0" lang="zh-TW"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会議</a:t>
            </a:r>
            <a:r>
              <a:rPr kumimoji="0" lang="zh-TW"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決定</a:t>
            </a:r>
            <a:endParaRPr kumimoji="0" lang="en-US" altLang="zh-TW"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zh-TW"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0" lang="en-US" altLang="zh-TW"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kumimoji="0" lang="zh-TW"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kumimoji="0" lang="en-US" altLang="zh-TW"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kumimoji="0" lang="zh-TW"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kumimoji="0" lang="en-US" altLang="zh-TW"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19</a:t>
            </a:r>
            <a:r>
              <a:rPr kumimoji="0" lang="zh-TW"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日改定</a:t>
            </a:r>
            <a:endParaRPr kumimoji="0"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solidFill>
                  <a:prstClr val="black"/>
                </a:solidFill>
              </a:rPr>
              <a:pPr>
                <a:defRPr/>
              </a:pPr>
              <a:t>22</a:t>
            </a:fld>
            <a:endParaRPr lang="en-US" altLang="ja-JP">
              <a:solidFill>
                <a:prstClr val="black"/>
              </a:solidFill>
            </a:endParaRPr>
          </a:p>
        </p:txBody>
      </p:sp>
      <p:sp>
        <p:nvSpPr>
          <p:cNvPr id="2" name="タイトル 1"/>
          <p:cNvSpPr>
            <a:spLocks noGrp="1"/>
          </p:cNvSpPr>
          <p:nvPr>
            <p:ph type="title"/>
          </p:nvPr>
        </p:nvSpPr>
        <p:spPr/>
        <p:txBody>
          <a:bodyPr/>
          <a:lstStyle/>
          <a:p>
            <a:r>
              <a:rPr lang="ja-JP" altLang="en-US" dirty="0" smtClean="0"/>
              <a:t>オープンデータに関する既存の取組と本書の位置づけ</a:t>
            </a:r>
            <a:endParaRPr kumimoji="1" lang="ja-JP" altLang="en-US" dirty="0"/>
          </a:p>
        </p:txBody>
      </p:sp>
      <p:sp>
        <p:nvSpPr>
          <p:cNvPr id="21" name="正方形/長方形 20"/>
          <p:cNvSpPr/>
          <p:nvPr/>
        </p:nvSpPr>
        <p:spPr bwMode="auto">
          <a:xfrm>
            <a:off x="8616011" y="2852840"/>
            <a:ext cx="1152000" cy="720000"/>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latinLnBrk="1"/>
            <a:r>
              <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CC</a:t>
            </a:r>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ライセンス</a:t>
            </a:r>
            <a:endParaRPr kumimoji="0"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Creative</a:t>
            </a:r>
            <a:r>
              <a:rPr kumimoji="0"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0"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Commons</a:t>
            </a:r>
            <a:r>
              <a:rPr kumimoji="0"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bwMode="auto">
          <a:xfrm>
            <a:off x="4383320" y="1429103"/>
            <a:ext cx="2344669" cy="703754"/>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latinLnBrk="1"/>
            <a:r>
              <a:rPr kumimoji="0"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地方公共</a:t>
            </a:r>
            <a:r>
              <a:rPr kumimoji="0" lang="ja-JP" altLang="en-US"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団体オープン</a:t>
            </a:r>
            <a:endParaRPr kumimoji="0" lang="en-US" altLang="ja-JP"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データ推進ガイドライン</a:t>
            </a:r>
            <a:endParaRPr kumimoji="0"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bwMode="auto">
          <a:xfrm>
            <a:off x="780618" y="1429102"/>
            <a:ext cx="2340000" cy="396000"/>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algn="ctr" latinLnBrk="1"/>
            <a:r>
              <a:rPr kumimoji="0"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電子行政</a:t>
            </a:r>
            <a:r>
              <a:rPr kumimoji="0"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オープンデータ戦略</a:t>
            </a:r>
            <a:endParaRPr kumimoji="0"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0"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a:t>
            </a:r>
            <a:r>
              <a:rPr kumimoji="0"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kumimoji="0"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a:t>
            </a:r>
            <a:r>
              <a:rPr kumimoji="0"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kumimoji="0"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kumimoji="0"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日ＩＴ</a:t>
            </a:r>
            <a:r>
              <a:rPr kumimoji="0"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戦略本部決定</a:t>
            </a:r>
            <a:r>
              <a:rPr kumimoji="0"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5" name="正方形/長方形 24"/>
          <p:cNvSpPr/>
          <p:nvPr/>
        </p:nvSpPr>
        <p:spPr bwMode="auto">
          <a:xfrm>
            <a:off x="857038" y="3609072"/>
            <a:ext cx="2799817" cy="468000"/>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algn="ctr" latinLnBrk="1"/>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政府標準利用</a:t>
            </a:r>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規約</a:t>
            </a:r>
            <a:endParaRPr kumimoji="0"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a:t>
            </a:r>
            <a:r>
              <a:rPr kumimoji="0"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版）</a:t>
            </a:r>
            <a:endParaRPr kumimoji="0"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bwMode="auto">
          <a:xfrm>
            <a:off x="857039" y="4581127"/>
            <a:ext cx="2799816" cy="710443"/>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algn="ctr" latinLnBrk="1"/>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数値（表）、</a:t>
            </a:r>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文章、地理空間</a:t>
            </a:r>
            <a:endParaRPr kumimoji="0"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情報のデータ作成に当たっての</a:t>
            </a:r>
            <a:endParaRPr kumimoji="0"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留意</a:t>
            </a:r>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事項</a:t>
            </a:r>
          </a:p>
        </p:txBody>
      </p:sp>
      <p:sp>
        <p:nvSpPr>
          <p:cNvPr id="27" name="正方形/長方形 26"/>
          <p:cNvSpPr/>
          <p:nvPr/>
        </p:nvSpPr>
        <p:spPr bwMode="auto">
          <a:xfrm>
            <a:off x="787439" y="5430451"/>
            <a:ext cx="5940550" cy="504000"/>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latinLnBrk="1"/>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文字</a:t>
            </a:r>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a:t>
            </a:r>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基盤、</a:t>
            </a:r>
            <a:r>
              <a:rPr kumimoji="0" lang="zh-TW"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共通語彙</a:t>
            </a:r>
            <a:r>
              <a:rPr kumimoji="0" lang="zh-TW"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基盤</a:t>
            </a:r>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IMI</a:t>
            </a:r>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（経済産業省商務情報政策局、</a:t>
            </a:r>
            <a:r>
              <a:rPr kumimoji="0"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IPA</a:t>
            </a:r>
            <a:r>
              <a:rPr kumimoji="0"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bwMode="auto">
          <a:xfrm>
            <a:off x="787439" y="5980666"/>
            <a:ext cx="5940549" cy="504000"/>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latinLnBrk="1"/>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情報流通連携</a:t>
            </a:r>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基盤</a:t>
            </a:r>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共通</a:t>
            </a:r>
            <a:r>
              <a:rPr kumimoji="0"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API</a:t>
            </a:r>
            <a:endPar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（総務省</a:t>
            </a:r>
            <a:r>
              <a:rPr kumimoji="0" lang="zh-TW"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情報流通行政局</a:t>
            </a:r>
            <a:r>
              <a:rPr kumimoji="0"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9" name="正方形/長方形 28"/>
          <p:cNvSpPr/>
          <p:nvPr/>
        </p:nvSpPr>
        <p:spPr bwMode="auto">
          <a:xfrm>
            <a:off x="3800872" y="2541114"/>
            <a:ext cx="936000" cy="2822682"/>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algn="ctr" latinLnBrk="1"/>
            <a:endParaRPr kumimoji="0"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endParaRPr kumimoji="0"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a:t>
            </a:r>
            <a:endParaRPr kumimoji="0"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データ</a:t>
            </a:r>
            <a:endPar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ガイド</a:t>
            </a:r>
            <a:endPar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第１版</a:t>
            </a:r>
            <a:endPar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a:t>
            </a:r>
            <a:endParaRPr kumimoji="0"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データ流通</a:t>
            </a:r>
            <a:endParaRPr kumimoji="0"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推進コンソ</a:t>
            </a:r>
            <a:endParaRPr kumimoji="0"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1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ー</a:t>
            </a:r>
            <a:r>
              <a:rPr kumimoji="0"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シアム）</a:t>
            </a:r>
            <a:endParaRPr kumimoji="0"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p:cNvSpPr/>
          <p:nvPr/>
        </p:nvSpPr>
        <p:spPr bwMode="auto">
          <a:xfrm>
            <a:off x="4799459" y="2541114"/>
            <a:ext cx="936000" cy="2822682"/>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algn="ctr" latinLnBrk="1"/>
            <a:endParaRPr lang="en-US" altLang="ja-JP" sz="1400" b="1" dirty="0" smtClean="0">
              <a:solidFill>
                <a:srgbClr val="FF0000"/>
              </a:solidFill>
              <a:latin typeface="メイリオ" pitchFamily="50" charset="-128"/>
              <a:ea typeface="メイリオ" pitchFamily="50" charset="-128"/>
              <a:cs typeface="メイリオ" pitchFamily="50" charset="-128"/>
            </a:endParaRPr>
          </a:p>
          <a:p>
            <a:pPr algn="ctr" latinLnBrk="1"/>
            <a:endParaRPr lang="en-US" altLang="ja-JP" sz="1400" b="1" dirty="0" smtClean="0">
              <a:solidFill>
                <a:srgbClr val="FF0000"/>
              </a:solidFill>
              <a:latin typeface="メイリオ" pitchFamily="50" charset="-128"/>
              <a:ea typeface="メイリオ" pitchFamily="50" charset="-128"/>
              <a:cs typeface="メイリオ" pitchFamily="50" charset="-128"/>
            </a:endParaRPr>
          </a:p>
          <a:p>
            <a:pPr algn="ctr" latinLnBrk="1"/>
            <a:endParaRPr lang="en-US" altLang="ja-JP" sz="1400" b="1" dirty="0">
              <a:solidFill>
                <a:srgbClr val="FF0000"/>
              </a:solidFill>
              <a:latin typeface="メイリオ" pitchFamily="50" charset="-128"/>
              <a:ea typeface="メイリオ" pitchFamily="50" charset="-128"/>
              <a:cs typeface="メイリオ" pitchFamily="50" charset="-128"/>
            </a:endParaRPr>
          </a:p>
          <a:p>
            <a:pPr algn="ctr" latinLnBrk="1"/>
            <a:endParaRPr lang="en-US" altLang="ja-JP" sz="1400" b="1" dirty="0" smtClean="0">
              <a:solidFill>
                <a:srgbClr val="FF0000"/>
              </a:solidFill>
              <a:latin typeface="メイリオ" pitchFamily="50" charset="-128"/>
              <a:ea typeface="メイリオ" pitchFamily="50" charset="-128"/>
              <a:cs typeface="メイリオ" pitchFamily="50" charset="-128"/>
            </a:endParaRPr>
          </a:p>
          <a:p>
            <a:pPr algn="ctr" latinLnBrk="1"/>
            <a:r>
              <a:rPr lang="ja-JP" altLang="en-US" sz="1400" b="1" dirty="0" smtClean="0">
                <a:solidFill>
                  <a:srgbClr val="FF0000"/>
                </a:solidFill>
                <a:latin typeface="メイリオ" pitchFamily="50" charset="-128"/>
                <a:ea typeface="メイリオ" pitchFamily="50" charset="-128"/>
                <a:cs typeface="メイリオ" pitchFamily="50" charset="-128"/>
              </a:rPr>
              <a:t>オープン</a:t>
            </a:r>
            <a:endParaRPr lang="en-US" altLang="ja-JP" sz="1400" b="1" dirty="0" smtClean="0">
              <a:solidFill>
                <a:srgbClr val="FF0000"/>
              </a:solidFill>
              <a:latin typeface="メイリオ" pitchFamily="50" charset="-128"/>
              <a:ea typeface="メイリオ" pitchFamily="50" charset="-128"/>
              <a:cs typeface="メイリオ" pitchFamily="50" charset="-128"/>
            </a:endParaRPr>
          </a:p>
          <a:p>
            <a:pPr algn="ctr" latinLnBrk="1"/>
            <a:r>
              <a:rPr lang="ja-JP" altLang="en-US" sz="1400" b="1" dirty="0" smtClean="0">
                <a:solidFill>
                  <a:srgbClr val="FF0000"/>
                </a:solidFill>
                <a:latin typeface="メイリオ" pitchFamily="50" charset="-128"/>
                <a:ea typeface="メイリオ" pitchFamily="50" charset="-128"/>
                <a:cs typeface="メイリオ" pitchFamily="50" charset="-128"/>
              </a:rPr>
              <a:t>データを</a:t>
            </a:r>
          </a:p>
          <a:p>
            <a:pPr algn="ctr" latinLnBrk="1"/>
            <a:r>
              <a:rPr lang="ja-JP" altLang="en-US" sz="1400" b="1" dirty="0" smtClean="0">
                <a:solidFill>
                  <a:srgbClr val="FF0000"/>
                </a:solidFill>
                <a:latin typeface="メイリオ" pitchFamily="50" charset="-128"/>
                <a:ea typeface="メイリオ" pitchFamily="50" charset="-128"/>
                <a:cs typeface="メイリオ" pitchFamily="50" charset="-128"/>
              </a:rPr>
              <a:t>はじめよう</a:t>
            </a:r>
            <a:endParaRPr lang="en-US" altLang="ja-JP" sz="1400" b="1" dirty="0" smtClean="0">
              <a:solidFill>
                <a:srgbClr val="FF0000"/>
              </a:solidFill>
              <a:latin typeface="メイリオ" pitchFamily="50" charset="-128"/>
              <a:ea typeface="メイリオ" pitchFamily="50" charset="-128"/>
              <a:cs typeface="メイリオ" pitchFamily="50" charset="-128"/>
            </a:endParaRPr>
          </a:p>
          <a:p>
            <a:pPr algn="ctr" latinLnBrk="1"/>
            <a:r>
              <a:rPr lang="ja-JP" altLang="en-US" sz="1400" b="1" dirty="0">
                <a:solidFill>
                  <a:srgbClr val="FF0000"/>
                </a:solidFill>
                <a:latin typeface="メイリオ" pitchFamily="50" charset="-128"/>
                <a:ea typeface="メイリオ" pitchFamily="50" charset="-128"/>
                <a:cs typeface="メイリオ" pitchFamily="50" charset="-128"/>
              </a:rPr>
              <a:t>（</a:t>
            </a:r>
            <a:r>
              <a:rPr lang="ja-JP" altLang="en-US" sz="1400" b="1" dirty="0" smtClean="0">
                <a:solidFill>
                  <a:srgbClr val="FF0000"/>
                </a:solidFill>
                <a:latin typeface="メイリオ" pitchFamily="50" charset="-128"/>
                <a:ea typeface="メイリオ" pitchFamily="50" charset="-128"/>
                <a:cs typeface="メイリオ" pitchFamily="50" charset="-128"/>
              </a:rPr>
              <a:t>本書）</a:t>
            </a:r>
            <a:endParaRPr lang="en-US" altLang="ja-JP" sz="1400" b="1" dirty="0" smtClean="0">
              <a:solidFill>
                <a:srgbClr val="FF0000"/>
              </a:solidFill>
              <a:latin typeface="メイリオ" pitchFamily="50" charset="-128"/>
              <a:ea typeface="メイリオ" pitchFamily="50" charset="-128"/>
              <a:cs typeface="メイリオ" pitchFamily="50" charset="-128"/>
            </a:endParaRPr>
          </a:p>
        </p:txBody>
      </p:sp>
      <p:sp>
        <p:nvSpPr>
          <p:cNvPr id="31" name="正方形/長方形 30"/>
          <p:cNvSpPr/>
          <p:nvPr/>
        </p:nvSpPr>
        <p:spPr bwMode="auto">
          <a:xfrm>
            <a:off x="5792713" y="2541114"/>
            <a:ext cx="936000" cy="2822682"/>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latinLnBrk="1"/>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公共</a:t>
            </a:r>
            <a:endPar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クラウド</a:t>
            </a:r>
            <a:endPar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総務省　</a:t>
            </a:r>
            <a:endParaRPr kumimoji="0"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自治行政局</a:t>
            </a:r>
            <a:r>
              <a:rPr kumimoji="0"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2" name="正方形/長方形 31"/>
          <p:cNvSpPr/>
          <p:nvPr/>
        </p:nvSpPr>
        <p:spPr bwMode="auto">
          <a:xfrm>
            <a:off x="6807638" y="1428110"/>
            <a:ext cx="1728000" cy="3935686"/>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latinLnBrk="1"/>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地方公共団体の</a:t>
            </a:r>
            <a:endParaRPr kumimoji="0"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ガイドライン</a:t>
            </a:r>
            <a:endParaRPr kumimoji="0"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（例：九</a:t>
            </a:r>
            <a:r>
              <a:rPr kumimoji="0"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都県市</a:t>
            </a:r>
            <a:r>
              <a:rPr kumimoji="0"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endParaRPr kumimoji="0"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おける避難所等の</a:t>
            </a:r>
            <a:endParaRPr kumimoji="0"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位置情報に関する</a:t>
            </a:r>
            <a:endParaRPr kumimoji="0"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オープンデータ化</a:t>
            </a:r>
            <a:endParaRPr kumimoji="0"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ガイドライン）</a:t>
            </a:r>
            <a:endParaRPr kumimoji="0"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左矢印 5"/>
          <p:cNvSpPr/>
          <p:nvPr/>
        </p:nvSpPr>
        <p:spPr bwMode="auto">
          <a:xfrm>
            <a:off x="4232920" y="4509120"/>
            <a:ext cx="1008000" cy="396000"/>
          </a:xfrm>
          <a:prstGeom prst="leftArrow">
            <a:avLst>
              <a:gd name="adj1" fmla="val 50000"/>
              <a:gd name="adj2" fmla="val 40325"/>
            </a:avLst>
          </a:prstGeom>
          <a:solidFill>
            <a:srgbClr val="FFFF00"/>
          </a:solidFill>
          <a:ln w="12700" cap="sq" cmpd="sng" algn="ctr">
            <a:solidFill>
              <a:schemeClr val="bg2"/>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r" latinLnBrk="1"/>
            <a:r>
              <a:rPr kumimoji="0"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詳細</a:t>
            </a:r>
            <a:r>
              <a:rPr kumimoji="0"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の参照</a:t>
            </a:r>
          </a:p>
        </p:txBody>
      </p:sp>
      <p:sp>
        <p:nvSpPr>
          <p:cNvPr id="8" name="下矢印 7"/>
          <p:cNvSpPr/>
          <p:nvPr/>
        </p:nvSpPr>
        <p:spPr bwMode="auto">
          <a:xfrm>
            <a:off x="4924547" y="1987223"/>
            <a:ext cx="576000" cy="1224000"/>
          </a:xfrm>
          <a:prstGeom prst="downArrow">
            <a:avLst>
              <a:gd name="adj1" fmla="val 57526"/>
              <a:gd name="adj2" fmla="val 33277"/>
            </a:avLst>
          </a:prstGeom>
          <a:solidFill>
            <a:srgbClr val="FFFF00"/>
          </a:solidFill>
          <a:ln w="12700" cap="sq" cmpd="sng" algn="ctr">
            <a:solidFill>
              <a:schemeClr val="bg2"/>
            </a:solidFill>
            <a:prstDash val="solid"/>
            <a:round/>
            <a:headEnd type="none" w="sm" len="sm"/>
            <a:tailEnd type="none" w="sm" len="sm"/>
          </a:ln>
          <a:effectLst>
            <a:outerShdw blurRad="50800" dist="38100" dir="2700000" algn="tl" rotWithShape="0">
              <a:prstClr val="black">
                <a:alpha val="40000"/>
              </a:prstClr>
            </a:outerShdw>
          </a:effectLst>
        </p:spPr>
        <p:txBody>
          <a:bodyPr vert="eaVert" wrap="none" lIns="91440" tIns="45720" rIns="91440" bIns="45720" numCol="1" rtlCol="0" anchor="ctr" anchorCtr="1" compatLnSpc="1">
            <a:prstTxWarp prst="textNoShape">
              <a:avLst/>
            </a:prstTxWarp>
          </a:bodyPr>
          <a:lstStyle/>
          <a:p>
            <a:pPr latinLnBrk="1"/>
            <a:r>
              <a:rPr kumimoji="0"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実際の取組の</a:t>
            </a:r>
            <a:endParaRPr kumimoji="0"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atinLnBrk="1"/>
            <a:r>
              <a:rPr kumimoji="0"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ために参照</a:t>
            </a:r>
            <a:endParaRPr kumimoji="0"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左矢印 18"/>
          <p:cNvSpPr/>
          <p:nvPr/>
        </p:nvSpPr>
        <p:spPr bwMode="auto">
          <a:xfrm>
            <a:off x="3441032" y="4869160"/>
            <a:ext cx="1800000" cy="396000"/>
          </a:xfrm>
          <a:prstGeom prst="leftArrow">
            <a:avLst>
              <a:gd name="adj1" fmla="val 50000"/>
              <a:gd name="adj2" fmla="val 40325"/>
            </a:avLst>
          </a:prstGeom>
          <a:solidFill>
            <a:srgbClr val="FFFF00"/>
          </a:solidFill>
          <a:ln w="12700" cap="sq" cmpd="sng" algn="ctr">
            <a:solidFill>
              <a:schemeClr val="bg2"/>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r" latinLnBrk="1"/>
            <a:r>
              <a:rPr kumimoji="0"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詳細の参照</a:t>
            </a:r>
          </a:p>
        </p:txBody>
      </p:sp>
      <p:sp>
        <p:nvSpPr>
          <p:cNvPr id="20" name="正方形/長方形 19"/>
          <p:cNvSpPr/>
          <p:nvPr/>
        </p:nvSpPr>
        <p:spPr bwMode="auto">
          <a:xfrm>
            <a:off x="780618" y="1901193"/>
            <a:ext cx="2340000" cy="575870"/>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algn="ctr" latinLnBrk="1"/>
            <a:r>
              <a:rPr kumimoji="0"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電子行政</a:t>
            </a:r>
            <a:r>
              <a:rPr kumimoji="0"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endParaRPr kumimoji="0"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推進の</a:t>
            </a:r>
            <a:r>
              <a:rPr kumimoji="0"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ための</a:t>
            </a:r>
            <a:r>
              <a:rPr kumimoji="0"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ロードマップ</a:t>
            </a:r>
            <a:endParaRPr kumimoji="0"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zh-TW"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0" lang="en-US" altLang="zh-TW"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a:t>
            </a:r>
            <a:r>
              <a:rPr kumimoji="0" lang="zh-TW"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kumimoji="0" lang="en-US" altLang="zh-TW"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kumimoji="0" lang="zh-TW"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kumimoji="0" lang="en-US" altLang="zh-TW"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14</a:t>
            </a:r>
            <a:r>
              <a:rPr kumimoji="0" lang="zh-TW"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日ＩＴ</a:t>
            </a:r>
            <a:r>
              <a:rPr kumimoji="0" lang="zh-TW"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総合戦略本部</a:t>
            </a:r>
            <a:r>
              <a:rPr kumimoji="0" lang="zh-TW"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決定</a:t>
            </a:r>
            <a:endParaRPr kumimoji="0"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bwMode="auto">
          <a:xfrm>
            <a:off x="3168779" y="1429102"/>
            <a:ext cx="1116000" cy="1042957"/>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algn="ctr" latinLnBrk="1"/>
            <a:r>
              <a:rPr kumimoji="0"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日本のオープン</a:t>
            </a:r>
            <a:endParaRPr kumimoji="0"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データ憲章アク</a:t>
            </a:r>
            <a:endParaRPr kumimoji="0"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ションプラン</a:t>
            </a:r>
            <a:endParaRPr kumimoji="0"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zh-TW"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0" lang="en-US" altLang="zh-TW"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a:t>
            </a:r>
            <a:r>
              <a:rPr kumimoji="0" lang="zh-TW"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kumimoji="0" lang="en-US" altLang="zh-TW"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kumimoji="0" lang="zh-TW"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kumimoji="0" lang="en-US" altLang="zh-TW"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29</a:t>
            </a:r>
            <a:r>
              <a:rPr kumimoji="0" lang="zh-TW"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0" lang="zh-TW"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r>
              <a:rPr kumimoji="0"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各府省</a:t>
            </a:r>
            <a:r>
              <a:rPr kumimoji="0" lang="en-US" altLang="zh-TW"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CIO</a:t>
            </a:r>
          </a:p>
          <a:p>
            <a:pPr algn="ctr" latinLnBrk="1"/>
            <a:r>
              <a:rPr kumimoji="0" lang="zh-TW"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連絡</a:t>
            </a:r>
            <a:r>
              <a:rPr kumimoji="0" lang="zh-TW"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会議決定</a:t>
            </a:r>
            <a:endParaRPr kumimoji="0"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bwMode="auto">
          <a:xfrm>
            <a:off x="8601600" y="3861127"/>
            <a:ext cx="1152000" cy="720000"/>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latinLnBrk="1"/>
            <a:r>
              <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 </a:t>
            </a:r>
            <a:r>
              <a:rPr kumimoji="0"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Star</a:t>
            </a:r>
          </a:p>
          <a:p>
            <a:pPr algn="ctr" latinLnBrk="1"/>
            <a:r>
              <a:rPr kumimoji="0"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Open Data</a:t>
            </a:r>
          </a:p>
          <a:p>
            <a:pPr algn="ctr" latinLnBrk="1"/>
            <a:r>
              <a:rPr kumimoji="0"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Tim Berners-Lee</a:t>
            </a:r>
            <a:r>
              <a:rPr kumimoji="0"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bwMode="auto">
          <a:xfrm>
            <a:off x="8614563" y="4643796"/>
            <a:ext cx="1152000" cy="720000"/>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latinLnBrk="1"/>
            <a:r>
              <a:rPr kumimoji="0"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CKAN</a:t>
            </a:r>
          </a:p>
          <a:p>
            <a:pPr algn="ctr" latinLnBrk="1"/>
            <a:r>
              <a:rPr kumimoji="0"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(Open Knowledge</a:t>
            </a:r>
          </a:p>
          <a:p>
            <a:pPr algn="ctr" latinLnBrk="1"/>
            <a:r>
              <a:rPr kumimoji="0"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Foundation</a:t>
            </a:r>
            <a:r>
              <a:rPr kumimoji="0"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79322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タイトル 4"/>
          <p:cNvSpPr>
            <a:spLocks noGrp="1"/>
          </p:cNvSpPr>
          <p:nvPr>
            <p:ph type="title"/>
          </p:nvPr>
        </p:nvSpPr>
        <p:spPr>
          <a:xfrm>
            <a:off x="2141960" y="2255778"/>
            <a:ext cx="7200800" cy="576064"/>
          </a:xfrm>
        </p:spPr>
        <p:txBody>
          <a:bodyPr anchor="t" anchorCtr="0"/>
          <a:lstStyle/>
          <a:p>
            <a:r>
              <a:rPr lang="ja-JP" altLang="en-US" sz="3600" dirty="0" smtClean="0"/>
              <a:t>付録：参考情報</a:t>
            </a:r>
          </a:p>
        </p:txBody>
      </p:sp>
      <p:sp>
        <p:nvSpPr>
          <p:cNvPr id="41986" name="スライド番号プレースホルダー 3"/>
          <p:cNvSpPr>
            <a:spLocks noGrp="1"/>
          </p:cNvSpPr>
          <p:nvPr>
            <p:ph type="sldNum" sz="quarter" idx="10"/>
          </p:nvPr>
        </p:nvSpPr>
        <p:spPr>
          <a:noFill/>
        </p:spPr>
        <p:txBody>
          <a:bodyPr/>
          <a:lstStyle/>
          <a:p>
            <a:fld id="{611303B4-540A-42FD-A32D-C560E3617356}" type="slidenum">
              <a:rPr lang="ja-JP" altLang="en-US" smtClean="0">
                <a:solidFill>
                  <a:prstClr val="black"/>
                </a:solidFill>
              </a:rPr>
              <a:pPr/>
              <a:t>23</a:t>
            </a:fld>
            <a:endParaRPr lang="en-US" altLang="ja-JP" dirty="0" smtClean="0">
              <a:solidFill>
                <a:prstClr val="black"/>
              </a:solidFill>
            </a:endParaRPr>
          </a:p>
        </p:txBody>
      </p:sp>
      <p:sp>
        <p:nvSpPr>
          <p:cNvPr id="4" name="タイトル 4"/>
          <p:cNvSpPr txBox="1">
            <a:spLocks/>
          </p:cNvSpPr>
          <p:nvPr/>
        </p:nvSpPr>
        <p:spPr bwMode="auto">
          <a:xfrm>
            <a:off x="2141960" y="2866324"/>
            <a:ext cx="7560840" cy="2885381"/>
          </a:xfrm>
          <a:prstGeom prst="rect">
            <a:avLst/>
          </a:prstGeom>
          <a:noFill/>
          <a:ln w="9525">
            <a:noFill/>
            <a:miter lim="800000"/>
            <a:headEnd/>
            <a:tailEnd/>
          </a:ln>
        </p:spPr>
        <p:txBody>
          <a:bodyPr vert="horz" wrap="square" lIns="0" tIns="0" rIns="0" bIns="0" numCol="1" spcCol="180000" anchor="t" anchorCtr="0" compatLnSpc="1">
            <a:prstTxWarp prst="textNoShape">
              <a:avLst/>
            </a:prstTxWarp>
          </a:bodyPr>
          <a:lstStyle>
            <a:lvl1pPr algn="l" defTabSz="971550" rtl="0" eaLnBrk="0" fontAlgn="base" hangingPunct="0">
              <a:spcBef>
                <a:spcPct val="0"/>
              </a:spcBef>
              <a:spcAft>
                <a:spcPct val="0"/>
              </a:spcAft>
              <a:defRPr kumimoji="1" sz="4400" b="0" cap="none">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2pPr>
            <a:lvl3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3pPr>
            <a:lvl4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4pPr>
            <a:lvl5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a:lstStyle>
          <a:p>
            <a:pPr marL="457200" indent="-457200">
              <a:lnSpc>
                <a:spcPct val="150000"/>
              </a:lnSpc>
              <a:buFont typeface="+mj-lt"/>
              <a:buAutoNum type="arabicPeriod"/>
            </a:pPr>
            <a:r>
              <a:rPr lang="ja-JP" altLang="en-US" sz="2000" kern="0" dirty="0" smtClean="0">
                <a:solidFill>
                  <a:prstClr val="black"/>
                </a:solidFill>
              </a:rPr>
              <a:t>オープンデータ関連の参考</a:t>
            </a:r>
            <a:r>
              <a:rPr lang="en-US" altLang="ja-JP" sz="2000" kern="0" dirty="0" smtClean="0">
                <a:solidFill>
                  <a:prstClr val="black"/>
                </a:solidFill>
              </a:rPr>
              <a:t>Web</a:t>
            </a:r>
            <a:r>
              <a:rPr lang="ja-JP" altLang="en-US" sz="2000" kern="0" dirty="0" smtClean="0">
                <a:solidFill>
                  <a:prstClr val="black"/>
                </a:solidFill>
              </a:rPr>
              <a:t>サイト</a:t>
            </a:r>
            <a:endParaRPr lang="en-US" altLang="ja-JP" sz="2000" kern="0" dirty="0" smtClean="0">
              <a:solidFill>
                <a:prstClr val="black"/>
              </a:solidFill>
            </a:endParaRPr>
          </a:p>
          <a:p>
            <a:pPr marL="457200" indent="-457200">
              <a:lnSpc>
                <a:spcPct val="150000"/>
              </a:lnSpc>
              <a:buFont typeface="+mj-lt"/>
              <a:buAutoNum type="arabicPeriod"/>
            </a:pPr>
            <a:r>
              <a:rPr lang="ja-JP" altLang="en-US" sz="2000" kern="0" dirty="0">
                <a:solidFill>
                  <a:prstClr val="black"/>
                </a:solidFill>
              </a:rPr>
              <a:t>自治体</a:t>
            </a:r>
            <a:r>
              <a:rPr lang="ja-JP" altLang="en-US" sz="2000" kern="0" dirty="0" smtClean="0">
                <a:solidFill>
                  <a:prstClr val="black"/>
                </a:solidFill>
              </a:rPr>
              <a:t>のオープンデータサイト事例</a:t>
            </a:r>
            <a:endParaRPr lang="en-US" altLang="ja-JP" sz="2000" kern="0" dirty="0" smtClean="0">
              <a:solidFill>
                <a:prstClr val="black"/>
              </a:solidFill>
            </a:endParaRPr>
          </a:p>
          <a:p>
            <a:pPr marL="457200" indent="-457200">
              <a:lnSpc>
                <a:spcPct val="150000"/>
              </a:lnSpc>
              <a:buFont typeface="+mj-lt"/>
              <a:buAutoNum type="arabicPeriod"/>
            </a:pPr>
            <a:r>
              <a:rPr lang="ja-JP" altLang="en-US" sz="2000" kern="0" dirty="0">
                <a:solidFill>
                  <a:prstClr val="black"/>
                </a:solidFill>
              </a:rPr>
              <a:t>自治体の</a:t>
            </a:r>
            <a:r>
              <a:rPr lang="ja-JP" altLang="en-US" sz="2000" kern="0" dirty="0" smtClean="0">
                <a:solidFill>
                  <a:prstClr val="black"/>
                </a:solidFill>
              </a:rPr>
              <a:t>オープンデータ取組指針（ガイドライン）例</a:t>
            </a:r>
            <a:endParaRPr lang="en-US" altLang="ja-JP" sz="2000" kern="0" dirty="0" smtClean="0">
              <a:solidFill>
                <a:prstClr val="black"/>
              </a:solidFill>
            </a:endParaRPr>
          </a:p>
          <a:p>
            <a:pPr marL="457200" indent="-457200">
              <a:lnSpc>
                <a:spcPct val="150000"/>
              </a:lnSpc>
              <a:buFont typeface="+mj-lt"/>
              <a:buAutoNum type="arabicPeriod"/>
            </a:pPr>
            <a:r>
              <a:rPr lang="ja-JP" altLang="en-US" sz="2000" kern="0" dirty="0" smtClean="0">
                <a:solidFill>
                  <a:prstClr val="black"/>
                </a:solidFill>
              </a:rPr>
              <a:t>オープンデータ利活用事例</a:t>
            </a:r>
            <a:endParaRPr lang="en-US" altLang="ja-JP" sz="2000" kern="0" dirty="0" smtClean="0">
              <a:solidFill>
                <a:prstClr val="black"/>
              </a:solidFill>
            </a:endParaRPr>
          </a:p>
          <a:p>
            <a:pPr marL="457200" indent="-457200">
              <a:lnSpc>
                <a:spcPct val="150000"/>
              </a:lnSpc>
              <a:buFont typeface="+mj-lt"/>
              <a:buAutoNum type="arabicPeriod"/>
            </a:pPr>
            <a:r>
              <a:rPr lang="ja-JP" altLang="en-US" sz="2000" kern="0" dirty="0">
                <a:solidFill>
                  <a:prstClr val="black"/>
                </a:solidFill>
              </a:rPr>
              <a:t>オープンデータサイト向けの市販ソリューションサービス例</a:t>
            </a:r>
            <a:endParaRPr lang="en-US" altLang="ja-JP" sz="2000" kern="0" dirty="0">
              <a:solidFill>
                <a:prstClr val="black"/>
              </a:solidFill>
            </a:endParaRPr>
          </a:p>
          <a:p>
            <a:pPr marL="457200" indent="-457200">
              <a:lnSpc>
                <a:spcPct val="150000"/>
              </a:lnSpc>
              <a:buFont typeface="+mj-lt"/>
              <a:buAutoNum type="arabicPeriod"/>
            </a:pPr>
            <a:r>
              <a:rPr lang="ja-JP" altLang="en-US" sz="2000" kern="0" dirty="0">
                <a:solidFill>
                  <a:prstClr val="black"/>
                </a:solidFill>
              </a:rPr>
              <a:t>オープンデータと情報公開制度の違い</a:t>
            </a:r>
            <a:endParaRPr lang="en-US" altLang="ja-JP" sz="2000" kern="0" dirty="0">
              <a:solidFill>
                <a:prstClr val="black"/>
              </a:solidFill>
            </a:endParaRPr>
          </a:p>
          <a:p>
            <a:pPr marL="457200" indent="-457200">
              <a:lnSpc>
                <a:spcPct val="150000"/>
              </a:lnSpc>
              <a:buFont typeface="+mj-lt"/>
              <a:buAutoNum type="arabicPeriod"/>
            </a:pPr>
            <a:r>
              <a:rPr lang="ja-JP" altLang="en-US" sz="2000" dirty="0">
                <a:solidFill>
                  <a:prstClr val="black"/>
                </a:solidFill>
              </a:rPr>
              <a:t>データ作成の補足情報</a:t>
            </a:r>
            <a:endParaRPr lang="ja-JP" altLang="en-US" sz="2000" kern="0" dirty="0">
              <a:solidFill>
                <a:prstClr val="black"/>
              </a:solidFill>
            </a:endParaRPr>
          </a:p>
        </p:txBody>
      </p:sp>
    </p:spTree>
    <p:extLst>
      <p:ext uri="{BB962C8B-B14F-4D97-AF65-F5344CB8AC3E}">
        <p14:creationId xmlns:p14="http://schemas.microsoft.com/office/powerpoint/2010/main" val="3339377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番号プレースホルダー 3"/>
          <p:cNvSpPr>
            <a:spLocks noGrp="1"/>
          </p:cNvSpPr>
          <p:nvPr>
            <p:ph type="sldNum" sz="quarter" idx="10"/>
          </p:nvPr>
        </p:nvSpPr>
        <p:spPr>
          <a:noFill/>
        </p:spPr>
        <p:txBody>
          <a:bodyPr/>
          <a:lstStyle/>
          <a:p>
            <a:fld id="{C23AACAB-C0FA-40AC-A819-EBC3ACBF5BEC}" type="slidenum">
              <a:rPr lang="ja-JP" altLang="en-US" smtClean="0">
                <a:solidFill>
                  <a:prstClr val="black"/>
                </a:solidFill>
              </a:rPr>
              <a:pPr/>
              <a:t>24</a:t>
            </a:fld>
            <a:endParaRPr lang="en-US" altLang="ja-JP" smtClean="0">
              <a:solidFill>
                <a:prstClr val="black"/>
              </a:solidFill>
            </a:endParaRPr>
          </a:p>
        </p:txBody>
      </p:sp>
      <p:sp>
        <p:nvSpPr>
          <p:cNvPr id="5" name="タイトル 4"/>
          <p:cNvSpPr>
            <a:spLocks noGrp="1"/>
          </p:cNvSpPr>
          <p:nvPr>
            <p:ph type="title"/>
          </p:nvPr>
        </p:nvSpPr>
        <p:spPr/>
        <p:txBody>
          <a:bodyPr>
            <a:normAutofit/>
          </a:bodyPr>
          <a:lstStyle/>
          <a:p>
            <a:pPr>
              <a:defRPr/>
            </a:pPr>
            <a:r>
              <a:rPr lang="ja-JP" altLang="en-US" smtClean="0">
                <a:solidFill>
                  <a:schemeClr val="bg2"/>
                </a:solidFill>
                <a:latin typeface="メイリオ" panose="020B0604030504040204" pitchFamily="50" charset="-128"/>
              </a:rPr>
              <a:t>１．</a:t>
            </a:r>
            <a:r>
              <a:rPr lang="ja-JP" altLang="en-US" smtClean="0">
                <a:solidFill>
                  <a:schemeClr val="bg2"/>
                </a:solidFill>
              </a:rPr>
              <a:t>オープンデータ関連の参考</a:t>
            </a:r>
            <a:r>
              <a:rPr lang="en-US" altLang="ja-JP"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mtClean="0">
                <a:solidFill>
                  <a:schemeClr val="bg2"/>
                </a:solidFill>
              </a:rPr>
              <a:t>サイト</a:t>
            </a:r>
            <a:r>
              <a:rPr lang="ja-JP" altLang="en-US" smtClean="0">
                <a:solidFill>
                  <a:schemeClr val="bg2"/>
                </a:solidFill>
                <a:latin typeface="メイリオ" panose="020B0604030504040204" pitchFamily="50" charset="-128"/>
              </a:rPr>
              <a:t>（１）</a:t>
            </a:r>
            <a:endParaRPr lang="ja-JP" altLang="en-US" dirty="0">
              <a:solidFill>
                <a:schemeClr val="bg2"/>
              </a:solidFill>
            </a:endParaRPr>
          </a:p>
        </p:txBody>
      </p:sp>
      <p:sp>
        <p:nvSpPr>
          <p:cNvPr id="4" name="コンテンツ プレースホルダー 2"/>
          <p:cNvSpPr>
            <a:spLocks noGrp="1"/>
          </p:cNvSpPr>
          <p:nvPr>
            <p:ph idx="1"/>
          </p:nvPr>
        </p:nvSpPr>
        <p:spPr/>
        <p:txBody>
          <a:bodyPr>
            <a:noAutofit/>
          </a:bodyPr>
          <a:lstStyle/>
          <a:p>
            <a:pPr marL="0" indent="0" algn="ctr" eaLnBrk="1" hangingPunct="1">
              <a:buNone/>
              <a:defRPr/>
            </a:pPr>
            <a:r>
              <a:rPr lang="ja-JP" altLang="en-US" dirty="0"/>
              <a:t>政府や関連機構の参考</a:t>
            </a:r>
            <a:r>
              <a:rPr lang="ja-JP" altLang="en-US" dirty="0" smtClean="0"/>
              <a:t>情報</a:t>
            </a:r>
            <a:endParaRPr lang="en-US" altLang="ja-JP" sz="2400" dirty="0"/>
          </a:p>
          <a:p>
            <a:pPr eaLnBrk="1" hangingPunct="1">
              <a:defRPr/>
            </a:pPr>
            <a:r>
              <a:rPr lang="en-US" altLang="ja-JP" sz="1400" dirty="0" smtClean="0">
                <a:solidFill>
                  <a:schemeClr val="bg2"/>
                </a:solidFill>
              </a:rPr>
              <a:t>DATA.GO.JP</a:t>
            </a:r>
            <a:r>
              <a:rPr lang="ja-JP" altLang="en-US" sz="1400" dirty="0" smtClean="0">
                <a:solidFill>
                  <a:schemeClr val="bg2"/>
                </a:solidFill>
              </a:rPr>
              <a:t>（日本政府のデータカタログサイト ）</a:t>
            </a:r>
            <a:endParaRPr lang="en-US" altLang="ja-JP" sz="1400" dirty="0" smtClean="0">
              <a:solidFill>
                <a:schemeClr val="bg2"/>
              </a:solidFill>
            </a:endParaRPr>
          </a:p>
          <a:p>
            <a:pPr marL="0" indent="0" eaLnBrk="1" hangingPunct="1">
              <a:buNone/>
              <a:defRPr/>
            </a:pPr>
            <a:r>
              <a:rPr lang="en-US" altLang="ja-JP" sz="1400" dirty="0" smtClean="0">
                <a:solidFill>
                  <a:schemeClr val="bg2"/>
                </a:solidFill>
              </a:rPr>
              <a:t>    </a:t>
            </a:r>
            <a:r>
              <a:rPr lang="en-US" altLang="ja-JP" sz="1400" dirty="0" smtClean="0">
                <a:solidFill>
                  <a:schemeClr val="bg2"/>
                </a:solidFill>
                <a:hlinkClick r:id="rId2"/>
              </a:rPr>
              <a:t>http://www.data.go.jp/</a:t>
            </a:r>
            <a:endParaRPr lang="en-US" altLang="ja-JP" sz="1400" dirty="0" smtClean="0">
              <a:solidFill>
                <a:schemeClr val="bg2"/>
              </a:solidFill>
            </a:endParaRPr>
          </a:p>
          <a:p>
            <a:pPr eaLnBrk="1" hangingPunct="1">
              <a:defRPr/>
            </a:pPr>
            <a:r>
              <a:rPr lang="en-US" altLang="ja-JP" sz="1400" dirty="0" smtClean="0">
                <a:solidFill>
                  <a:schemeClr val="bg2"/>
                </a:solidFill>
              </a:rPr>
              <a:t>IT</a:t>
            </a:r>
            <a:r>
              <a:rPr lang="ja-JP" altLang="en-US" sz="1400" dirty="0" smtClean="0">
                <a:solidFill>
                  <a:schemeClr val="bg2"/>
                </a:solidFill>
              </a:rPr>
              <a:t>総合戦略本部 電子行政オープンデータに関する決定等</a:t>
            </a:r>
            <a:endParaRPr lang="en-US" altLang="ja-JP" sz="1400" dirty="0" smtClean="0">
              <a:solidFill>
                <a:schemeClr val="bg2"/>
              </a:solidFill>
            </a:endParaRPr>
          </a:p>
          <a:p>
            <a:pPr marL="0" indent="0" eaLnBrk="1" hangingPunct="1">
              <a:buNone/>
              <a:defRPr/>
            </a:pPr>
            <a:r>
              <a:rPr lang="en-US" altLang="ja-JP" sz="1400" dirty="0" smtClean="0">
                <a:solidFill>
                  <a:schemeClr val="bg2"/>
                </a:solidFill>
              </a:rPr>
              <a:t>    </a:t>
            </a:r>
            <a:r>
              <a:rPr lang="en-US" altLang="ja-JP" sz="1400" dirty="0" smtClean="0">
                <a:solidFill>
                  <a:schemeClr val="bg2"/>
                </a:solidFill>
                <a:hlinkClick r:id="rId3"/>
              </a:rPr>
              <a:t>http://www.kantei.go.jp/jp/singi/it2/densi/index.html</a:t>
            </a:r>
            <a:endParaRPr lang="en-US" altLang="ja-JP" sz="1400" dirty="0" smtClean="0">
              <a:solidFill>
                <a:schemeClr val="bg2"/>
              </a:solidFill>
            </a:endParaRPr>
          </a:p>
          <a:p>
            <a:pPr eaLnBrk="1" hangingPunct="1">
              <a:defRPr/>
            </a:pPr>
            <a:r>
              <a:rPr lang="ja-JP" altLang="en-US" sz="1400" dirty="0"/>
              <a:t>二次利用の促進のための府省のデータ公開に関する基本的考え方（ガイドライン）</a:t>
            </a:r>
            <a:endParaRPr lang="en-US" altLang="ja-JP" sz="1400" dirty="0"/>
          </a:p>
          <a:p>
            <a:pPr marL="0" indent="0" eaLnBrk="1" hangingPunct="1">
              <a:buNone/>
              <a:defRPr/>
            </a:pPr>
            <a:r>
              <a:rPr lang="en-US" altLang="ja-JP" sz="1400" dirty="0"/>
              <a:t>    </a:t>
            </a:r>
            <a:r>
              <a:rPr lang="en-US" altLang="ja-JP" sz="1400" dirty="0">
                <a:hlinkClick r:id="rId4"/>
              </a:rPr>
              <a:t>http://</a:t>
            </a:r>
            <a:r>
              <a:rPr lang="en-US" altLang="ja-JP" sz="1400" dirty="0" smtClean="0">
                <a:hlinkClick r:id="rId4"/>
              </a:rPr>
              <a:t>www.kantei.go.jp/jp/singi/it2/densi/kettei/data/gl26_honbun.pdf</a:t>
            </a:r>
            <a:endParaRPr lang="en-US" altLang="ja-JP" sz="1400" dirty="0" smtClean="0"/>
          </a:p>
          <a:p>
            <a:pPr eaLnBrk="1" hangingPunct="1">
              <a:defRPr/>
            </a:pPr>
            <a:r>
              <a:rPr lang="ja-JP" altLang="en-US" sz="1400" dirty="0" smtClean="0"/>
              <a:t>数値</a:t>
            </a:r>
            <a:r>
              <a:rPr lang="ja-JP" altLang="en-US" sz="1400" dirty="0"/>
              <a:t>（表）、文章、地理空間情報のデータ作成に当たっての留意</a:t>
            </a:r>
            <a:r>
              <a:rPr lang="ja-JP" altLang="en-US" sz="1400" dirty="0" smtClean="0"/>
              <a:t>事項</a:t>
            </a:r>
            <a:endParaRPr lang="en-US" altLang="ja-JP" sz="1400" dirty="0" smtClean="0"/>
          </a:p>
          <a:p>
            <a:pPr marL="0" indent="0" eaLnBrk="1" hangingPunct="1">
              <a:buNone/>
              <a:defRPr/>
            </a:pPr>
            <a:r>
              <a:rPr lang="en-US" altLang="ja-JP" sz="1400" dirty="0"/>
              <a:t>    </a:t>
            </a:r>
            <a:r>
              <a:rPr lang="en-US" altLang="ja-JP" sz="1400" dirty="0">
                <a:hlinkClick r:id="rId5"/>
              </a:rPr>
              <a:t>http://</a:t>
            </a:r>
            <a:r>
              <a:rPr lang="en-US" altLang="ja-JP" sz="1400" dirty="0" smtClean="0">
                <a:hlinkClick r:id="rId5"/>
              </a:rPr>
              <a:t>www.kantei.go.jp/jp/singi/it2/densi/kettei/data/gl26_betten2.pdf</a:t>
            </a:r>
            <a:endParaRPr lang="en-US" altLang="ja-JP" sz="1400" dirty="0" smtClean="0"/>
          </a:p>
          <a:p>
            <a:pPr eaLnBrk="1" hangingPunct="1">
              <a:defRPr/>
            </a:pPr>
            <a:r>
              <a:rPr lang="ja-JP" altLang="en-US" sz="1400" dirty="0" smtClean="0">
                <a:solidFill>
                  <a:schemeClr val="bg2"/>
                </a:solidFill>
              </a:rPr>
              <a:t>オープンデータガイド第</a:t>
            </a:r>
            <a:r>
              <a:rPr lang="en-US" altLang="ja-JP" sz="1400" dirty="0" smtClean="0">
                <a:solidFill>
                  <a:schemeClr val="bg2"/>
                </a:solidFill>
              </a:rPr>
              <a:t>1</a:t>
            </a:r>
            <a:r>
              <a:rPr lang="ja-JP" altLang="en-US" sz="1400" dirty="0" smtClean="0">
                <a:solidFill>
                  <a:schemeClr val="bg2"/>
                </a:solidFill>
              </a:rPr>
              <a:t>版</a:t>
            </a:r>
            <a:endParaRPr lang="en-US" altLang="ja-JP" sz="1400" dirty="0" smtClean="0">
              <a:solidFill>
                <a:schemeClr val="bg2"/>
              </a:solidFill>
            </a:endParaRPr>
          </a:p>
          <a:p>
            <a:pPr marL="0" indent="0" eaLnBrk="1" hangingPunct="1">
              <a:buNone/>
              <a:defRPr/>
            </a:pPr>
            <a:r>
              <a:rPr lang="ja-JP" altLang="en-US" sz="1400" dirty="0" smtClean="0">
                <a:solidFill>
                  <a:schemeClr val="bg2"/>
                </a:solidFill>
              </a:rPr>
              <a:t>　 </a:t>
            </a:r>
            <a:r>
              <a:rPr lang="en-US" altLang="ja-JP" sz="1400" dirty="0" smtClean="0">
                <a:hlinkClick r:id="rId6"/>
              </a:rPr>
              <a:t>http://www.vled.or.jp/results/</a:t>
            </a:r>
            <a:endParaRPr lang="en-US" altLang="ja-JP" sz="1400" dirty="0" smtClean="0"/>
          </a:p>
          <a:p>
            <a:pPr eaLnBrk="1" hangingPunct="1">
              <a:defRPr/>
            </a:pPr>
            <a:r>
              <a:rPr lang="en-US" altLang="ja-JP" sz="1400" dirty="0" smtClean="0">
                <a:solidFill>
                  <a:schemeClr val="bg2"/>
                </a:solidFill>
              </a:rPr>
              <a:t>Open DATA METI</a:t>
            </a:r>
            <a:r>
              <a:rPr lang="ja-JP" altLang="en-US" sz="1400" dirty="0" smtClean="0">
                <a:solidFill>
                  <a:schemeClr val="bg2"/>
                </a:solidFill>
              </a:rPr>
              <a:t>（経済産業省のオープンデータサイト）</a:t>
            </a:r>
            <a:endParaRPr lang="en-US" altLang="ja-JP" sz="1400" dirty="0" smtClean="0">
              <a:solidFill>
                <a:schemeClr val="bg2"/>
              </a:solidFill>
            </a:endParaRPr>
          </a:p>
          <a:p>
            <a:pPr marL="0" indent="0" eaLnBrk="1" hangingPunct="1">
              <a:buNone/>
              <a:defRPr/>
            </a:pPr>
            <a:r>
              <a:rPr lang="ja-JP" altLang="en-US" sz="1400" dirty="0" smtClean="0">
                <a:solidFill>
                  <a:schemeClr val="bg2"/>
                </a:solidFill>
              </a:rPr>
              <a:t> </a:t>
            </a:r>
            <a:r>
              <a:rPr lang="en-US" altLang="ja-JP" sz="1400" dirty="0" smtClean="0">
                <a:solidFill>
                  <a:schemeClr val="bg2"/>
                </a:solidFill>
              </a:rPr>
              <a:t>   </a:t>
            </a:r>
            <a:r>
              <a:rPr lang="en-US" altLang="ja-JP" sz="1400" dirty="0" smtClean="0">
                <a:solidFill>
                  <a:schemeClr val="bg2"/>
                </a:solidFill>
                <a:hlinkClick r:id="rId7"/>
              </a:rPr>
              <a:t>http://datameti.go.jp/</a:t>
            </a:r>
            <a:endParaRPr lang="en-US" altLang="ja-JP" sz="1400" dirty="0" smtClean="0">
              <a:solidFill>
                <a:schemeClr val="bg2"/>
              </a:solidFill>
            </a:endParaRPr>
          </a:p>
          <a:p>
            <a:pPr eaLnBrk="1" hangingPunct="1">
              <a:defRPr/>
            </a:pPr>
            <a:r>
              <a:rPr lang="ja-JP" altLang="en-US" sz="1400" dirty="0" smtClean="0">
                <a:solidFill>
                  <a:schemeClr val="bg2"/>
                </a:solidFill>
              </a:rPr>
              <a:t>総務省 オープンデータ戦略の推進</a:t>
            </a:r>
            <a:endParaRPr lang="en-US" altLang="ja-JP" sz="1400" dirty="0" smtClean="0">
              <a:solidFill>
                <a:schemeClr val="bg2"/>
              </a:solidFill>
            </a:endParaRPr>
          </a:p>
          <a:p>
            <a:pPr marL="0" indent="0" eaLnBrk="1" hangingPunct="1">
              <a:buNone/>
              <a:defRPr/>
            </a:pPr>
            <a:r>
              <a:rPr lang="ja-JP" altLang="en-US" sz="1400" dirty="0" smtClean="0">
                <a:solidFill>
                  <a:schemeClr val="bg2"/>
                </a:solidFill>
              </a:rPr>
              <a:t>　 </a:t>
            </a:r>
            <a:r>
              <a:rPr lang="en-US" altLang="ja-JP" sz="1400" dirty="0" smtClean="0">
                <a:solidFill>
                  <a:schemeClr val="bg2"/>
                </a:solidFill>
                <a:hlinkClick r:id="rId8"/>
              </a:rPr>
              <a:t>http://www.soumu.go.jp/menu_seisaku/ictseisaku/ictriyou/opendata/ </a:t>
            </a:r>
            <a:r>
              <a:rPr lang="ja-JP" altLang="en-US" sz="1600" dirty="0" smtClean="0">
                <a:solidFill>
                  <a:schemeClr val="bg2"/>
                </a:solidFill>
              </a:rPr>
              <a:t>　</a:t>
            </a:r>
          </a:p>
        </p:txBody>
      </p:sp>
    </p:spTree>
    <p:extLst>
      <p:ext uri="{BB962C8B-B14F-4D97-AF65-F5344CB8AC3E}">
        <p14:creationId xmlns:p14="http://schemas.microsoft.com/office/powerpoint/2010/main" val="2636929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番号プレースホルダー 3"/>
          <p:cNvSpPr>
            <a:spLocks noGrp="1"/>
          </p:cNvSpPr>
          <p:nvPr>
            <p:ph type="sldNum" sz="quarter" idx="10"/>
          </p:nvPr>
        </p:nvSpPr>
        <p:spPr>
          <a:noFill/>
        </p:spPr>
        <p:txBody>
          <a:bodyPr/>
          <a:lstStyle/>
          <a:p>
            <a:fld id="{C23AACAB-C0FA-40AC-A819-EBC3ACBF5BEC}" type="slidenum">
              <a:rPr lang="ja-JP" altLang="en-US" smtClean="0">
                <a:solidFill>
                  <a:prstClr val="black"/>
                </a:solidFill>
              </a:rPr>
              <a:pPr/>
              <a:t>25</a:t>
            </a:fld>
            <a:endParaRPr lang="en-US" altLang="ja-JP" smtClean="0">
              <a:solidFill>
                <a:prstClr val="black"/>
              </a:solidFill>
            </a:endParaRPr>
          </a:p>
        </p:txBody>
      </p:sp>
      <p:sp>
        <p:nvSpPr>
          <p:cNvPr id="5" name="タイトル 4"/>
          <p:cNvSpPr>
            <a:spLocks noGrp="1"/>
          </p:cNvSpPr>
          <p:nvPr>
            <p:ph type="title"/>
          </p:nvPr>
        </p:nvSpPr>
        <p:spPr/>
        <p:txBody>
          <a:bodyPr>
            <a:normAutofit/>
          </a:bodyPr>
          <a:lstStyle/>
          <a:p>
            <a:pPr>
              <a:defRPr/>
            </a:pPr>
            <a:r>
              <a:rPr lang="ja-JP" altLang="en-US" dirty="0" smtClean="0">
                <a:solidFill>
                  <a:schemeClr val="bg2"/>
                </a:solidFill>
                <a:latin typeface="メイリオ" panose="020B0604030504040204" pitchFamily="50" charset="-128"/>
              </a:rPr>
              <a:t>１．</a:t>
            </a:r>
            <a:r>
              <a:rPr lang="ja-JP" altLang="en-US" dirty="0" smtClean="0">
                <a:solidFill>
                  <a:schemeClr val="bg2"/>
                </a:solidFill>
              </a:rPr>
              <a:t>オープンデータ関連の参考</a:t>
            </a:r>
            <a:r>
              <a:rPr lang="en-US" altLang="ja-JP"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dirty="0" smtClean="0">
                <a:solidFill>
                  <a:schemeClr val="bg2"/>
                </a:solidFill>
              </a:rPr>
              <a:t>サイト</a:t>
            </a:r>
            <a:r>
              <a:rPr lang="ja-JP" altLang="en-US" dirty="0" smtClean="0">
                <a:solidFill>
                  <a:schemeClr val="bg2"/>
                </a:solidFill>
                <a:latin typeface="メイリオ" panose="020B0604030504040204" pitchFamily="50" charset="-128"/>
              </a:rPr>
              <a:t>（２）</a:t>
            </a:r>
            <a:endParaRPr lang="ja-JP" altLang="en-US" dirty="0">
              <a:solidFill>
                <a:schemeClr val="bg2"/>
              </a:solidFill>
            </a:endParaRPr>
          </a:p>
        </p:txBody>
      </p:sp>
      <p:sp>
        <p:nvSpPr>
          <p:cNvPr id="4" name="コンテンツ プレースホルダー 2"/>
          <p:cNvSpPr>
            <a:spLocks noGrp="1"/>
          </p:cNvSpPr>
          <p:nvPr>
            <p:ph idx="1"/>
          </p:nvPr>
        </p:nvSpPr>
        <p:spPr/>
        <p:txBody>
          <a:bodyPr>
            <a:noAutofit/>
          </a:bodyPr>
          <a:lstStyle/>
          <a:p>
            <a:pPr marL="0" indent="0" algn="ctr" eaLnBrk="1" hangingPunct="1">
              <a:buNone/>
              <a:defRPr/>
            </a:pPr>
            <a:r>
              <a:rPr kumimoji="0" lang="ja-JP" altLang="en-US" dirty="0">
                <a:cs typeface="Meiryo UI" pitchFamily="50" charset="-128"/>
              </a:rPr>
              <a:t>オープンデータを支える民間団体や</a:t>
            </a:r>
            <a:r>
              <a:rPr kumimoji="0" lang="en-US" altLang="ja-JP" dirty="0">
                <a:cs typeface="Meiryo UI" pitchFamily="50" charset="-128"/>
              </a:rPr>
              <a:t>NPO</a:t>
            </a:r>
            <a:r>
              <a:rPr kumimoji="0" lang="ja-JP" altLang="en-US" dirty="0" smtClean="0">
                <a:cs typeface="Meiryo UI" pitchFamily="50" charset="-128"/>
              </a:rPr>
              <a:t>等</a:t>
            </a:r>
            <a:endParaRPr lang="en-US" altLang="ja-JP" dirty="0" smtClean="0">
              <a:solidFill>
                <a:schemeClr val="bg2"/>
              </a:solidFill>
            </a:endParaRPr>
          </a:p>
          <a:p>
            <a:pPr eaLnBrk="1" hangingPunct="1">
              <a:defRPr/>
            </a:pPr>
            <a:r>
              <a:rPr lang="ja-JP" altLang="en-US" sz="1400" dirty="0" smtClean="0">
                <a:solidFill>
                  <a:schemeClr val="bg2"/>
                </a:solidFill>
              </a:rPr>
              <a:t>オープン＆ビッグデータ活用・地方創生推進機構</a:t>
            </a:r>
            <a:endParaRPr lang="en-US" altLang="ja-JP" sz="1400" dirty="0" smtClean="0">
              <a:solidFill>
                <a:schemeClr val="bg2"/>
              </a:solidFill>
            </a:endParaRPr>
          </a:p>
          <a:p>
            <a:pPr marL="0" indent="0" eaLnBrk="1" hangingPunct="1">
              <a:buNone/>
              <a:defRPr/>
            </a:pPr>
            <a:r>
              <a:rPr lang="en-US" altLang="ja-JP" sz="1400" dirty="0" smtClean="0">
                <a:solidFill>
                  <a:schemeClr val="bg2"/>
                </a:solidFill>
              </a:rPr>
              <a:t>    </a:t>
            </a:r>
            <a:r>
              <a:rPr lang="en-US" altLang="ja-JP" sz="1400" dirty="0" smtClean="0">
                <a:solidFill>
                  <a:schemeClr val="bg2"/>
                </a:solidFill>
                <a:hlinkClick r:id="rId2"/>
              </a:rPr>
              <a:t>http://www.vled.or.jp/</a:t>
            </a:r>
            <a:endParaRPr lang="en-US" altLang="ja-JP" sz="1400" dirty="0" smtClean="0">
              <a:solidFill>
                <a:schemeClr val="bg2"/>
              </a:solidFill>
            </a:endParaRPr>
          </a:p>
          <a:p>
            <a:pPr eaLnBrk="1" hangingPunct="1">
              <a:defRPr/>
            </a:pPr>
            <a:r>
              <a:rPr lang="en-US" altLang="ja-JP" sz="1400" dirty="0" smtClean="0">
                <a:solidFill>
                  <a:schemeClr val="bg2"/>
                </a:solidFill>
              </a:rPr>
              <a:t>Open</a:t>
            </a:r>
            <a:r>
              <a:rPr lang="ja-JP" altLang="en-US" sz="1400" dirty="0" smtClean="0">
                <a:solidFill>
                  <a:schemeClr val="bg2"/>
                </a:solidFill>
              </a:rPr>
              <a:t> </a:t>
            </a:r>
            <a:r>
              <a:rPr lang="en-US" altLang="ja-JP" sz="1400" dirty="0" smtClean="0">
                <a:solidFill>
                  <a:schemeClr val="bg2"/>
                </a:solidFill>
              </a:rPr>
              <a:t>Knowledge</a:t>
            </a:r>
            <a:r>
              <a:rPr lang="ja-JP" altLang="en-US" sz="1400" dirty="0" smtClean="0">
                <a:solidFill>
                  <a:schemeClr val="bg2"/>
                </a:solidFill>
              </a:rPr>
              <a:t> </a:t>
            </a:r>
            <a:r>
              <a:rPr lang="en-US" altLang="ja-JP" sz="1400" dirty="0" smtClean="0">
                <a:solidFill>
                  <a:schemeClr val="bg2"/>
                </a:solidFill>
              </a:rPr>
              <a:t>Foundation</a:t>
            </a:r>
            <a:r>
              <a:rPr lang="ja-JP" altLang="en-US" sz="1400" dirty="0" smtClean="0">
                <a:solidFill>
                  <a:schemeClr val="bg2"/>
                </a:solidFill>
              </a:rPr>
              <a:t> </a:t>
            </a:r>
            <a:r>
              <a:rPr lang="en-US" altLang="ja-JP" sz="1400" dirty="0" smtClean="0">
                <a:solidFill>
                  <a:schemeClr val="bg2"/>
                </a:solidFill>
              </a:rPr>
              <a:t>Japan</a:t>
            </a:r>
            <a:r>
              <a:rPr lang="ja-JP" altLang="en-US" sz="1400" dirty="0" smtClean="0">
                <a:solidFill>
                  <a:schemeClr val="bg2"/>
                </a:solidFill>
              </a:rPr>
              <a:t>（オープンデータ推進団体 日本法人）</a:t>
            </a:r>
            <a:endParaRPr lang="en-US" altLang="ja-JP" sz="1400" dirty="0" smtClean="0">
              <a:solidFill>
                <a:schemeClr val="bg2"/>
              </a:solidFill>
            </a:endParaRPr>
          </a:p>
          <a:p>
            <a:pPr marL="0" indent="0" eaLnBrk="1" hangingPunct="1">
              <a:buNone/>
              <a:defRPr/>
            </a:pPr>
            <a:r>
              <a:rPr lang="en-US" altLang="ja-JP" sz="1400" dirty="0" smtClean="0">
                <a:solidFill>
                  <a:schemeClr val="bg2"/>
                </a:solidFill>
              </a:rPr>
              <a:t>    </a:t>
            </a:r>
            <a:r>
              <a:rPr lang="en-US" altLang="ja-JP" sz="1400" dirty="0" smtClean="0">
                <a:solidFill>
                  <a:schemeClr val="bg2"/>
                </a:solidFill>
                <a:hlinkClick r:id="rId3"/>
              </a:rPr>
              <a:t>http://www.okfn.jp/</a:t>
            </a:r>
            <a:endParaRPr lang="en-US" altLang="ja-JP" sz="1400" dirty="0" smtClean="0">
              <a:solidFill>
                <a:schemeClr val="bg2"/>
              </a:solidFill>
            </a:endParaRPr>
          </a:p>
          <a:p>
            <a:pPr eaLnBrk="1" hangingPunct="1">
              <a:defRPr/>
            </a:pPr>
            <a:r>
              <a:rPr lang="en-US" altLang="ja-JP" sz="1400" dirty="0" smtClean="0">
                <a:solidFill>
                  <a:schemeClr val="bg2"/>
                </a:solidFill>
              </a:rPr>
              <a:t>Code for Japan</a:t>
            </a:r>
            <a:r>
              <a:rPr lang="ja-JP" altLang="en-US" sz="1400" dirty="0" smtClean="0">
                <a:solidFill>
                  <a:schemeClr val="bg2"/>
                </a:solidFill>
              </a:rPr>
              <a:t>（公共サービスの開発や運営を支援する技術者</a:t>
            </a:r>
            <a:r>
              <a:rPr lang="en-US" altLang="ja-JP" sz="1400" dirty="0" smtClean="0">
                <a:solidFill>
                  <a:schemeClr val="bg2"/>
                </a:solidFill>
              </a:rPr>
              <a:t>NPO</a:t>
            </a:r>
            <a:r>
              <a:rPr lang="ja-JP" altLang="en-US" sz="1400" dirty="0" smtClean="0">
                <a:solidFill>
                  <a:schemeClr val="bg2"/>
                </a:solidFill>
              </a:rPr>
              <a:t>）</a:t>
            </a:r>
            <a:endParaRPr lang="en-US" altLang="ja-JP" sz="1400" dirty="0" smtClean="0">
              <a:solidFill>
                <a:schemeClr val="bg2"/>
              </a:solidFill>
            </a:endParaRPr>
          </a:p>
          <a:p>
            <a:pPr marL="0" indent="0" eaLnBrk="1" hangingPunct="1">
              <a:buNone/>
              <a:defRPr/>
            </a:pPr>
            <a:r>
              <a:rPr lang="en-US" altLang="ja-JP" sz="1400" dirty="0" smtClean="0">
                <a:solidFill>
                  <a:schemeClr val="bg2"/>
                </a:solidFill>
              </a:rPr>
              <a:t>    </a:t>
            </a:r>
            <a:r>
              <a:rPr lang="en-US" altLang="ja-JP" sz="1400" dirty="0" smtClean="0">
                <a:solidFill>
                  <a:schemeClr val="bg2"/>
                </a:solidFill>
                <a:hlinkClick r:id="rId4"/>
              </a:rPr>
              <a:t>http://code4japan.org/</a:t>
            </a:r>
            <a:endParaRPr lang="en-US" altLang="ja-JP" sz="1400" dirty="0" smtClean="0">
              <a:solidFill>
                <a:schemeClr val="bg2"/>
              </a:solidFill>
            </a:endParaRPr>
          </a:p>
          <a:p>
            <a:r>
              <a:rPr lang="en-US" altLang="ja-JP" sz="1400" dirty="0" smtClean="0">
                <a:solidFill>
                  <a:schemeClr val="bg2"/>
                </a:solidFill>
              </a:rPr>
              <a:t>Linked Open Data</a:t>
            </a:r>
            <a:r>
              <a:rPr lang="ja-JP" altLang="en-US" sz="1400" dirty="0" smtClean="0">
                <a:solidFill>
                  <a:schemeClr val="bg2"/>
                </a:solidFill>
              </a:rPr>
              <a:t> </a:t>
            </a:r>
            <a:r>
              <a:rPr lang="en-US" altLang="ja-JP" sz="1400" dirty="0" smtClean="0">
                <a:solidFill>
                  <a:schemeClr val="bg2"/>
                </a:solidFill>
              </a:rPr>
              <a:t>Initiative </a:t>
            </a:r>
            <a:r>
              <a:rPr lang="ja-JP" altLang="en-US" sz="1400" dirty="0" smtClean="0">
                <a:solidFill>
                  <a:schemeClr val="bg2"/>
                </a:solidFill>
              </a:rPr>
              <a:t>（</a:t>
            </a:r>
            <a:r>
              <a:rPr lang="en-US" altLang="ja-JP" sz="1400" dirty="0" smtClean="0">
                <a:solidFill>
                  <a:schemeClr val="bg2"/>
                </a:solidFill>
              </a:rPr>
              <a:t>LOD</a:t>
            </a:r>
            <a:r>
              <a:rPr lang="ja-JP" altLang="en-US" sz="1400" dirty="0" smtClean="0">
                <a:solidFill>
                  <a:schemeClr val="bg2"/>
                </a:solidFill>
              </a:rPr>
              <a:t>の普及を促進する</a:t>
            </a:r>
            <a:r>
              <a:rPr lang="en-US" altLang="ja-JP" sz="1400" dirty="0" smtClean="0">
                <a:solidFill>
                  <a:schemeClr val="bg2"/>
                </a:solidFill>
              </a:rPr>
              <a:t>NPO)</a:t>
            </a:r>
            <a:r>
              <a:rPr lang="ja-JP" altLang="en-US" sz="1400" dirty="0" smtClean="0">
                <a:solidFill>
                  <a:schemeClr val="bg2"/>
                </a:solidFill>
              </a:rPr>
              <a:t>　 </a:t>
            </a:r>
            <a:endParaRPr lang="en-US" altLang="ja-JP" sz="1400" dirty="0" smtClean="0">
              <a:solidFill>
                <a:schemeClr val="bg2"/>
              </a:solidFill>
            </a:endParaRPr>
          </a:p>
          <a:p>
            <a:pPr marL="0" indent="0">
              <a:buNone/>
            </a:pPr>
            <a:r>
              <a:rPr lang="ja-JP" altLang="en-US" sz="1400" dirty="0" smtClean="0">
                <a:solidFill>
                  <a:schemeClr val="bg2"/>
                </a:solidFill>
              </a:rPr>
              <a:t>　 </a:t>
            </a:r>
            <a:r>
              <a:rPr lang="en-US" altLang="ja-JP" sz="1400" dirty="0" smtClean="0">
                <a:solidFill>
                  <a:schemeClr val="bg2"/>
                </a:solidFill>
                <a:hlinkClick r:id="rId5"/>
              </a:rPr>
              <a:t>http://linkedopendata.jp/</a:t>
            </a:r>
            <a:endParaRPr lang="en-US" altLang="ja-JP" sz="1400" dirty="0" smtClean="0">
              <a:solidFill>
                <a:schemeClr val="bg2"/>
              </a:solidFill>
            </a:endParaRPr>
          </a:p>
          <a:p>
            <a:r>
              <a:rPr lang="en-US" altLang="ja-JP" sz="1400" dirty="0" smtClean="0">
                <a:solidFill>
                  <a:schemeClr val="bg2"/>
                </a:solidFill>
              </a:rPr>
              <a:t>City Data </a:t>
            </a:r>
            <a:r>
              <a:rPr lang="ja-JP" altLang="en-US" sz="1400" dirty="0" smtClean="0">
                <a:solidFill>
                  <a:schemeClr val="bg2"/>
                </a:solidFill>
              </a:rPr>
              <a:t>（地域オープンデータ共有データベースサイト）</a:t>
            </a:r>
            <a:endParaRPr lang="en-US" altLang="ja-JP" sz="1400" dirty="0" smtClean="0">
              <a:solidFill>
                <a:schemeClr val="bg2"/>
              </a:solidFill>
            </a:endParaRPr>
          </a:p>
          <a:p>
            <a:pPr marL="0" indent="0" eaLnBrk="1" hangingPunct="1">
              <a:buNone/>
              <a:defRPr/>
            </a:pPr>
            <a:r>
              <a:rPr lang="ja-JP" altLang="en-US" sz="1400" dirty="0" smtClean="0">
                <a:solidFill>
                  <a:schemeClr val="bg2"/>
                </a:solidFill>
              </a:rPr>
              <a:t>　 </a:t>
            </a:r>
            <a:r>
              <a:rPr lang="en-US" altLang="ja-JP" sz="1400" dirty="0" smtClean="0">
                <a:solidFill>
                  <a:schemeClr val="bg2"/>
                </a:solidFill>
                <a:hlinkClick r:id="rId6"/>
              </a:rPr>
              <a:t>http://citydata.jp/</a:t>
            </a:r>
            <a:endParaRPr lang="en-US" altLang="ja-JP" sz="1400" dirty="0" smtClean="0">
              <a:solidFill>
                <a:schemeClr val="bg2"/>
              </a:solidFill>
            </a:endParaRPr>
          </a:p>
          <a:p>
            <a:r>
              <a:rPr lang="en-US" altLang="ja-JP" sz="1400" dirty="0" smtClean="0"/>
              <a:t>CKAN</a:t>
            </a:r>
            <a:r>
              <a:rPr lang="ja-JP" altLang="en-US" sz="1400" dirty="0" smtClean="0"/>
              <a:t>（カタログ機能を実現するためのオープンソースソフトウェア）</a:t>
            </a:r>
            <a:endParaRPr lang="en-US" altLang="ja-JP" sz="1400" dirty="0" smtClean="0"/>
          </a:p>
          <a:p>
            <a:pPr marL="0" indent="0">
              <a:buNone/>
            </a:pPr>
            <a:r>
              <a:rPr lang="ja-JP" altLang="en-US" sz="1400" dirty="0"/>
              <a:t>　</a:t>
            </a:r>
            <a:r>
              <a:rPr lang="ja-JP" altLang="en-US" sz="1400" dirty="0" smtClean="0"/>
              <a:t> </a:t>
            </a:r>
            <a:r>
              <a:rPr lang="en-US" altLang="ja-JP" sz="1400" dirty="0">
                <a:hlinkClick r:id="rId7"/>
              </a:rPr>
              <a:t>http://ckan.org</a:t>
            </a:r>
            <a:r>
              <a:rPr lang="en-US" altLang="ja-JP" sz="1400" dirty="0" smtClean="0">
                <a:hlinkClick r:id="rId7"/>
              </a:rPr>
              <a:t>/</a:t>
            </a:r>
            <a:endParaRPr lang="en-US" altLang="ja-JP" sz="1400" dirty="0" smtClean="0"/>
          </a:p>
          <a:p>
            <a:r>
              <a:rPr lang="en-US" altLang="ja-JP" sz="1400" dirty="0" err="1"/>
              <a:t>NetCommons</a:t>
            </a:r>
            <a:r>
              <a:rPr lang="ja-JP" altLang="en-US" sz="1400" dirty="0"/>
              <a:t>公式</a:t>
            </a:r>
            <a:r>
              <a:rPr lang="ja-JP" altLang="en-US" sz="1400" dirty="0" smtClean="0"/>
              <a:t>サイト</a:t>
            </a:r>
            <a:endParaRPr lang="en-US" altLang="ja-JP" sz="1400" dirty="0" smtClean="0"/>
          </a:p>
          <a:p>
            <a:pPr marL="0" indent="0">
              <a:buNone/>
            </a:pPr>
            <a:r>
              <a:rPr lang="ja-JP" altLang="en-US" sz="1400" dirty="0"/>
              <a:t>　 </a:t>
            </a:r>
            <a:r>
              <a:rPr lang="en-US" altLang="ja-JP" sz="1400" dirty="0">
                <a:hlinkClick r:id="rId8"/>
              </a:rPr>
              <a:t>http://www.netcommons.org</a:t>
            </a:r>
            <a:r>
              <a:rPr lang="en-US" altLang="ja-JP" sz="1400" dirty="0" smtClean="0">
                <a:hlinkClick r:id="rId8"/>
              </a:rPr>
              <a:t>/</a:t>
            </a:r>
            <a:endParaRPr lang="en-US" altLang="ja-JP" sz="1400" dirty="0" smtClean="0"/>
          </a:p>
          <a:p>
            <a:pPr marL="0" indent="0" eaLnBrk="1" hangingPunct="1">
              <a:buNone/>
              <a:defRPr/>
            </a:pPr>
            <a:endParaRPr lang="en-US" altLang="ja-JP" sz="1400" dirty="0">
              <a:solidFill>
                <a:schemeClr val="bg2"/>
              </a:solidFill>
            </a:endParaRPr>
          </a:p>
        </p:txBody>
      </p:sp>
    </p:spTree>
    <p:extLst>
      <p:ext uri="{BB962C8B-B14F-4D97-AF65-F5344CB8AC3E}">
        <p14:creationId xmlns:p14="http://schemas.microsoft.com/office/powerpoint/2010/main" val="2176516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25E8E0BA-1DF6-4039-A5F8-1C4410401356}" type="slidenum">
              <a:rPr lang="ja-JP" altLang="en-US" smtClean="0"/>
              <a:pPr>
                <a:defRPr/>
              </a:pPr>
              <a:t>26</a:t>
            </a:fld>
            <a:endParaRPr lang="ja-JP" altLang="en-US"/>
          </a:p>
        </p:txBody>
      </p:sp>
      <p:sp>
        <p:nvSpPr>
          <p:cNvPr id="3" name="Rectangle 2"/>
          <p:cNvSpPr txBox="1">
            <a:spLocks noChangeArrowheads="1"/>
          </p:cNvSpPr>
          <p:nvPr/>
        </p:nvSpPr>
        <p:spPr>
          <a:xfrm>
            <a:off x="488950" y="1557338"/>
            <a:ext cx="9001125" cy="1470025"/>
          </a:xfrm>
          <a:prstGeom prst="rect">
            <a:avLst/>
          </a:prstGeom>
          <a:solidFill>
            <a:srgbClr val="FFCC99"/>
          </a:solidFill>
          <a:ln w="57150" cmpd="thickThin">
            <a:solidFill>
              <a:schemeClr val="tx1"/>
            </a:solidFill>
            <a:miter lim="800000"/>
            <a:headEnd/>
            <a:tailEnd/>
          </a:ln>
          <a:effectLst>
            <a:outerShdw dist="35921" dir="2700000" algn="ctr" rotWithShape="0">
              <a:schemeClr val="bg2"/>
            </a:outerShdw>
          </a:effectLst>
        </p:spPr>
        <p:txBody>
          <a:bodyPr lIns="91431" tIns="45716" rIns="91431" bIns="45716" anchor="ctr"/>
          <a:lstStyle>
            <a:lvl1pPr algn="ctr" rtl="0" eaLnBrk="0" fontAlgn="base" hangingPunct="0">
              <a:spcBef>
                <a:spcPct val="0"/>
              </a:spcBef>
              <a:spcAft>
                <a:spcPct val="0"/>
              </a:spcAft>
              <a:defRPr kumimoji="1" sz="4400" kern="1200">
                <a:solidFill>
                  <a:schemeClr val="tx1"/>
                </a:solidFill>
                <a:latin typeface="Meiryo UI" pitchFamily="50" charset="-128"/>
                <a:ea typeface="Meiryo UI" pitchFamily="50" charset="-128"/>
                <a:cs typeface="Meiryo UI" pitchFamily="50" charset="-128"/>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030" algn="ctr" rtl="0" fontAlgn="base">
              <a:spcBef>
                <a:spcPct val="0"/>
              </a:spcBef>
              <a:spcAft>
                <a:spcPct val="0"/>
              </a:spcAft>
              <a:defRPr kumimoji="1" sz="4400">
                <a:solidFill>
                  <a:schemeClr val="tx1"/>
                </a:solidFill>
                <a:latin typeface="Calibri" pitchFamily="34" charset="0"/>
                <a:ea typeface="ＭＳ Ｐゴシック" charset="-128"/>
              </a:defRPr>
            </a:lvl6pPr>
            <a:lvl7pPr marL="914063" algn="ctr" rtl="0" fontAlgn="base">
              <a:spcBef>
                <a:spcPct val="0"/>
              </a:spcBef>
              <a:spcAft>
                <a:spcPct val="0"/>
              </a:spcAft>
              <a:defRPr kumimoji="1" sz="4400">
                <a:solidFill>
                  <a:schemeClr val="tx1"/>
                </a:solidFill>
                <a:latin typeface="Calibri" pitchFamily="34" charset="0"/>
                <a:ea typeface="ＭＳ Ｐゴシック" charset="-128"/>
              </a:defRPr>
            </a:lvl7pPr>
            <a:lvl8pPr marL="1371093" algn="ctr" rtl="0" fontAlgn="base">
              <a:spcBef>
                <a:spcPct val="0"/>
              </a:spcBef>
              <a:spcAft>
                <a:spcPct val="0"/>
              </a:spcAft>
              <a:defRPr kumimoji="1" sz="4400">
                <a:solidFill>
                  <a:schemeClr val="tx1"/>
                </a:solidFill>
                <a:latin typeface="Calibri" pitchFamily="34" charset="0"/>
                <a:ea typeface="ＭＳ Ｐゴシック" charset="-128"/>
              </a:defRPr>
            </a:lvl8pPr>
            <a:lvl9pPr marL="1828125"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hangingPunct="1">
              <a:defRPr/>
            </a:pPr>
            <a:r>
              <a:rPr lang="ja-JP" altLang="en-US" sz="3600" b="1" dirty="0">
                <a:solidFill>
                  <a:prstClr val="black"/>
                </a:solidFill>
                <a:effectLst>
                  <a:outerShdw blurRad="38100" dist="38100" dir="2700000" algn="tl">
                    <a:srgbClr val="FFFFFF"/>
                  </a:outerShdw>
                </a:effectLst>
                <a:ea typeface="HGP創英角ｺﾞｼｯｸUB" pitchFamily="50" charset="-128"/>
              </a:rPr>
              <a:t>４</a:t>
            </a:r>
            <a:r>
              <a:rPr lang="ja-JP" altLang="en-US" sz="3600" b="1" dirty="0" smtClean="0">
                <a:solidFill>
                  <a:prstClr val="black"/>
                </a:solidFill>
                <a:effectLst>
                  <a:outerShdw blurRad="38100" dist="38100" dir="2700000" algn="tl">
                    <a:srgbClr val="FFFFFF"/>
                  </a:outerShdw>
                </a:effectLst>
                <a:ea typeface="HGP創英角ｺﾞｼｯｸUB" pitchFamily="50" charset="-128"/>
              </a:rPr>
              <a:t>．オープンデータに係る今後の検討課題</a:t>
            </a:r>
            <a:endParaRPr lang="en-US" altLang="ja-JP" sz="3600" b="1" dirty="0" smtClean="0">
              <a:solidFill>
                <a:prstClr val="black"/>
              </a:solidFill>
              <a:effectLst>
                <a:outerShdw blurRad="38100" dist="38100" dir="2700000" algn="tl">
                  <a:srgbClr val="FFFFFF"/>
                </a:outerShdw>
              </a:effectLst>
              <a:ea typeface="HGP創英角ｺﾞｼｯｸUB" pitchFamily="50"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488" y="55014"/>
            <a:ext cx="8915400" cy="565674"/>
          </a:xfrm>
        </p:spPr>
        <p:txBody>
          <a:bodyPr/>
          <a:lstStyle/>
          <a:p>
            <a:pPr algn="l"/>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オープンデータ関連</a:t>
            </a:r>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WG</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の再編について</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p:cNvGrpSpPr/>
          <p:nvPr/>
        </p:nvGrpSpPr>
        <p:grpSpPr>
          <a:xfrm>
            <a:off x="277265" y="1047386"/>
            <a:ext cx="3581871" cy="1190096"/>
            <a:chOff x="146070" y="3203974"/>
            <a:chExt cx="4737542" cy="3583383"/>
          </a:xfrm>
        </p:grpSpPr>
        <p:sp>
          <p:nvSpPr>
            <p:cNvPr id="6" name="Rectangle 4"/>
            <p:cNvSpPr>
              <a:spLocks noChangeArrowheads="1"/>
            </p:cNvSpPr>
            <p:nvPr/>
          </p:nvSpPr>
          <p:spPr bwMode="auto">
            <a:xfrm>
              <a:off x="146070" y="3203974"/>
              <a:ext cx="4737542" cy="3583383"/>
            </a:xfrm>
            <a:prstGeom prst="rect">
              <a:avLst/>
            </a:prstGeom>
            <a:gradFill rotWithShape="1">
              <a:gsLst>
                <a:gs pos="0">
                  <a:srgbClr val="FFCC66"/>
                </a:gs>
                <a:gs pos="50000">
                  <a:sysClr val="window" lastClr="FFFFFF"/>
                </a:gs>
                <a:gs pos="100000">
                  <a:srgbClr val="FFCC66"/>
                </a:gs>
              </a:gsLst>
              <a:lin ang="5400000" scaled="1"/>
            </a:gradFill>
            <a:ln w="38100" cmpd="dbl" algn="ctr">
              <a:solidFill>
                <a:srgbClr val="FF9933"/>
              </a:solidFill>
              <a:miter lim="800000"/>
              <a:headEnd/>
              <a:tailEnd/>
            </a:ln>
            <a:effectLst/>
            <a:extLst/>
          </p:spPr>
          <p:txBody>
            <a:bodyPr lIns="91402" tIns="0" rIns="91402" bIns="45703"/>
            <a:lstStyle/>
            <a:p>
              <a:pPr algn="ctr" fontAlgn="auto">
                <a:spcBef>
                  <a:spcPts val="0"/>
                </a:spcBef>
                <a:spcAft>
                  <a:spcPts val="0"/>
                </a:spcAft>
                <a:defRPr/>
              </a:pPr>
              <a:r>
                <a:rPr kumimoji="0" lang="ja-JP" altLang="en-US" sz="2200" b="1" kern="0" dirty="0">
                  <a:solidFill>
                    <a:srgbClr val="000000"/>
                  </a:solidFill>
                  <a:latin typeface="Arial"/>
                  <a:ea typeface="ＭＳ Ｐゴシック"/>
                </a:rPr>
                <a:t>データＷＧ</a:t>
              </a:r>
              <a:endParaRPr kumimoji="0" lang="en-US" altLang="ja-JP" sz="2200" b="1" kern="0" dirty="0">
                <a:solidFill>
                  <a:srgbClr val="000000"/>
                </a:solidFill>
                <a:latin typeface="Arial"/>
                <a:ea typeface="ＭＳ Ｐゴシック"/>
              </a:endParaRPr>
            </a:p>
          </p:txBody>
        </p:sp>
        <p:sp>
          <p:nvSpPr>
            <p:cNvPr id="7" name="角丸四角形 6"/>
            <p:cNvSpPr/>
            <p:nvPr/>
          </p:nvSpPr>
          <p:spPr>
            <a:xfrm>
              <a:off x="255480" y="4599999"/>
              <a:ext cx="4520569" cy="1654998"/>
            </a:xfrm>
            <a:prstGeom prst="roundRect">
              <a:avLst/>
            </a:prstGeom>
            <a:ln/>
          </p:spPr>
          <p:style>
            <a:lnRef idx="2">
              <a:schemeClr val="accent3"/>
            </a:lnRef>
            <a:fillRef idx="1">
              <a:schemeClr val="lt1"/>
            </a:fillRef>
            <a:effectRef idx="0">
              <a:schemeClr val="accent3"/>
            </a:effectRef>
            <a:fontRef idx="minor">
              <a:schemeClr val="dk1"/>
            </a:fontRef>
          </p:style>
          <p:txBody>
            <a:bodyPr tIns="36000" bIns="36000" anchor="ctr"/>
            <a:lstStyle/>
            <a:p>
              <a:pPr fontAlgn="auto">
                <a:spcBef>
                  <a:spcPts val="0"/>
                </a:spcBef>
                <a:spcAft>
                  <a:spcPts val="0"/>
                </a:spcAft>
                <a:defRPr/>
              </a:pPr>
              <a:r>
                <a:rPr lang="ja-JP" altLang="en-US" sz="1100" kern="0" dirty="0" smtClean="0">
                  <a:solidFill>
                    <a:srgbClr val="000000"/>
                  </a:solidFill>
                  <a:latin typeface="Meiryo UI" pitchFamily="50" charset="-128"/>
                  <a:ea typeface="Meiryo UI" pitchFamily="50" charset="-128"/>
                  <a:cs typeface="Meiryo UI" pitchFamily="50" charset="-128"/>
                </a:rPr>
                <a:t>（主</a:t>
              </a:r>
              <a:r>
                <a:rPr lang="ja-JP" altLang="en-US" sz="1100" kern="0" dirty="0">
                  <a:solidFill>
                    <a:srgbClr val="000000"/>
                  </a:solidFill>
                  <a:latin typeface="Meiryo UI" pitchFamily="50" charset="-128"/>
                  <a:ea typeface="Meiryo UI" pitchFamily="50" charset="-128"/>
                  <a:cs typeface="Meiryo UI" pitchFamily="50" charset="-128"/>
                </a:rPr>
                <a:t>な検討</a:t>
              </a:r>
              <a:r>
                <a:rPr lang="ja-JP" altLang="en-US" sz="1100" kern="0" dirty="0" smtClean="0">
                  <a:solidFill>
                    <a:srgbClr val="000000"/>
                  </a:solidFill>
                  <a:latin typeface="Meiryo UI" pitchFamily="50" charset="-128"/>
                  <a:ea typeface="Meiryo UI" pitchFamily="50" charset="-128"/>
                  <a:cs typeface="Meiryo UI" pitchFamily="50" charset="-128"/>
                </a:rPr>
                <a:t>課題）</a:t>
              </a:r>
              <a:endParaRPr lang="en-US" altLang="ja-JP" sz="1100" kern="0" dirty="0">
                <a:solidFill>
                  <a:srgbClr val="000000"/>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1100" kern="0" dirty="0">
                  <a:solidFill>
                    <a:srgbClr val="000000"/>
                  </a:solidFill>
                  <a:latin typeface="Meiryo UI" pitchFamily="50" charset="-128"/>
                  <a:ea typeface="Meiryo UI" pitchFamily="50" charset="-128"/>
                  <a:cs typeface="Meiryo UI" pitchFamily="50" charset="-128"/>
                </a:rPr>
                <a:t>データ形式・構造の標準化、データカタログ等</a:t>
              </a:r>
            </a:p>
          </p:txBody>
        </p:sp>
      </p:grpSp>
      <p:grpSp>
        <p:nvGrpSpPr>
          <p:cNvPr id="9" name="グループ化 8"/>
          <p:cNvGrpSpPr/>
          <p:nvPr/>
        </p:nvGrpSpPr>
        <p:grpSpPr>
          <a:xfrm>
            <a:off x="277963" y="3562117"/>
            <a:ext cx="3581871" cy="1524497"/>
            <a:chOff x="4911710" y="3203975"/>
            <a:chExt cx="4856967" cy="3583382"/>
          </a:xfrm>
        </p:grpSpPr>
        <p:sp>
          <p:nvSpPr>
            <p:cNvPr id="10" name="Rectangle 4"/>
            <p:cNvSpPr>
              <a:spLocks noChangeArrowheads="1"/>
            </p:cNvSpPr>
            <p:nvPr/>
          </p:nvSpPr>
          <p:spPr bwMode="auto">
            <a:xfrm>
              <a:off x="4911710" y="3203975"/>
              <a:ext cx="4856967" cy="3583382"/>
            </a:xfrm>
            <a:prstGeom prst="rect">
              <a:avLst/>
            </a:prstGeom>
            <a:gradFill rotWithShape="1">
              <a:gsLst>
                <a:gs pos="0">
                  <a:srgbClr val="FFCC66"/>
                </a:gs>
                <a:gs pos="50000">
                  <a:sysClr val="window" lastClr="FFFFFF"/>
                </a:gs>
                <a:gs pos="100000">
                  <a:srgbClr val="FFCC66"/>
                </a:gs>
              </a:gsLst>
              <a:lin ang="5400000" scaled="1"/>
            </a:gradFill>
            <a:ln w="38100" cmpd="dbl" algn="ctr">
              <a:solidFill>
                <a:srgbClr val="FF9933"/>
              </a:solidFill>
              <a:miter lim="800000"/>
              <a:headEnd/>
              <a:tailEnd/>
            </a:ln>
            <a:effectLst/>
            <a:extLst/>
          </p:spPr>
          <p:txBody>
            <a:bodyPr lIns="91402" tIns="0" rIns="91402" bIns="45703"/>
            <a:lstStyle/>
            <a:p>
              <a:pPr algn="ctr" fontAlgn="auto">
                <a:spcBef>
                  <a:spcPts val="0"/>
                </a:spcBef>
                <a:spcAft>
                  <a:spcPts val="0"/>
                </a:spcAft>
                <a:defRPr/>
              </a:pPr>
              <a:r>
                <a:rPr kumimoji="0" lang="ja-JP" altLang="en-US" sz="2200" b="1" kern="0" dirty="0">
                  <a:solidFill>
                    <a:srgbClr val="000000"/>
                  </a:solidFill>
                  <a:latin typeface="Arial"/>
                  <a:ea typeface="ＭＳ Ｐゴシック"/>
                </a:rPr>
                <a:t>ルール・普及ＷＧ</a:t>
              </a:r>
              <a:endParaRPr kumimoji="0" lang="en-US" altLang="ja-JP" sz="2200" b="1" kern="0" dirty="0">
                <a:solidFill>
                  <a:srgbClr val="000000"/>
                </a:solidFill>
                <a:latin typeface="Arial"/>
                <a:ea typeface="ＭＳ Ｐゴシック"/>
              </a:endParaRPr>
            </a:p>
          </p:txBody>
        </p:sp>
        <p:sp>
          <p:nvSpPr>
            <p:cNvPr id="11" name="角丸四角形 10"/>
            <p:cNvSpPr/>
            <p:nvPr/>
          </p:nvSpPr>
          <p:spPr>
            <a:xfrm>
              <a:off x="5010789" y="4286556"/>
              <a:ext cx="4657055" cy="1418218"/>
            </a:xfrm>
            <a:prstGeom prst="roundRect">
              <a:avLst/>
            </a:prstGeom>
            <a:ln/>
          </p:spPr>
          <p:style>
            <a:lnRef idx="2">
              <a:schemeClr val="accent3"/>
            </a:lnRef>
            <a:fillRef idx="1">
              <a:schemeClr val="lt1"/>
            </a:fillRef>
            <a:effectRef idx="0">
              <a:schemeClr val="accent3"/>
            </a:effectRef>
            <a:fontRef idx="minor">
              <a:schemeClr val="dk1"/>
            </a:fontRef>
          </p:style>
          <p:txBody>
            <a:bodyPr tIns="36000" bIns="36000" anchor="ctr"/>
            <a:lstStyle/>
            <a:p>
              <a:pPr>
                <a:defRPr/>
              </a:pPr>
              <a:r>
                <a:rPr lang="ja-JP" altLang="en-US" sz="1100" dirty="0" smtClean="0">
                  <a:solidFill>
                    <a:srgbClr val="000000"/>
                  </a:solidFill>
                  <a:latin typeface="Meiryo UI" pitchFamily="50" charset="-128"/>
                  <a:ea typeface="Meiryo UI" pitchFamily="50" charset="-128"/>
                  <a:cs typeface="Meiryo UI" pitchFamily="50" charset="-128"/>
                </a:rPr>
                <a:t>（主</a:t>
              </a:r>
              <a:r>
                <a:rPr lang="ja-JP" altLang="en-US" sz="1100" dirty="0">
                  <a:solidFill>
                    <a:srgbClr val="000000"/>
                  </a:solidFill>
                  <a:latin typeface="Meiryo UI" pitchFamily="50" charset="-128"/>
                  <a:ea typeface="Meiryo UI" pitchFamily="50" charset="-128"/>
                  <a:cs typeface="Meiryo UI" pitchFamily="50" charset="-128"/>
                </a:rPr>
                <a:t>な検討</a:t>
              </a:r>
              <a:r>
                <a:rPr lang="ja-JP" altLang="en-US" sz="1100" dirty="0" smtClean="0">
                  <a:solidFill>
                    <a:srgbClr val="000000"/>
                  </a:solidFill>
                  <a:latin typeface="Meiryo UI" pitchFamily="50" charset="-128"/>
                  <a:ea typeface="Meiryo UI" pitchFamily="50" charset="-128"/>
                  <a:cs typeface="Meiryo UI" pitchFamily="50" charset="-128"/>
                </a:rPr>
                <a:t>課題）</a:t>
              </a:r>
              <a:endParaRPr lang="en-US" altLang="ja-JP" sz="1100" dirty="0">
                <a:solidFill>
                  <a:srgbClr val="000000"/>
                </a:solidFill>
                <a:latin typeface="Meiryo UI" pitchFamily="50" charset="-128"/>
                <a:ea typeface="Meiryo UI" pitchFamily="50" charset="-128"/>
                <a:cs typeface="Meiryo UI" pitchFamily="50" charset="-128"/>
              </a:endParaRPr>
            </a:p>
            <a:p>
              <a:pPr>
                <a:defRPr/>
              </a:pPr>
              <a:r>
                <a:rPr lang="ja-JP" altLang="en-US" sz="1100" dirty="0">
                  <a:solidFill>
                    <a:srgbClr val="000000"/>
                  </a:solidFill>
                  <a:latin typeface="Meiryo UI" pitchFamily="50" charset="-128"/>
                  <a:ea typeface="Meiryo UI" pitchFamily="50" charset="-128"/>
                  <a:cs typeface="Meiryo UI" pitchFamily="50" charset="-128"/>
                </a:rPr>
                <a:t>公共データ活用のために必要な</a:t>
              </a:r>
              <a:r>
                <a:rPr lang="ja-JP" altLang="en-US" sz="1100" dirty="0" smtClean="0">
                  <a:solidFill>
                    <a:srgbClr val="000000"/>
                  </a:solidFill>
                  <a:latin typeface="Meiryo UI" pitchFamily="50" charset="-128"/>
                  <a:ea typeface="Meiryo UI" pitchFamily="50" charset="-128"/>
                  <a:cs typeface="Meiryo UI" pitchFamily="50" charset="-128"/>
                </a:rPr>
                <a:t>ルール等の周知</a:t>
              </a:r>
              <a:r>
                <a:rPr lang="ja-JP" altLang="en-US" sz="1100" dirty="0">
                  <a:solidFill>
                    <a:srgbClr val="000000"/>
                  </a:solidFill>
                  <a:latin typeface="Meiryo UI" pitchFamily="50" charset="-128"/>
                  <a:ea typeface="Meiryo UI" pitchFamily="50" charset="-128"/>
                  <a:cs typeface="Meiryo UI" pitchFamily="50" charset="-128"/>
                </a:rPr>
                <a:t>・普及等</a:t>
              </a:r>
            </a:p>
          </p:txBody>
        </p:sp>
      </p:grpSp>
      <p:sp>
        <p:nvSpPr>
          <p:cNvPr id="14" name="Rectangle 4"/>
          <p:cNvSpPr>
            <a:spLocks noChangeArrowheads="1"/>
          </p:cNvSpPr>
          <p:nvPr/>
        </p:nvSpPr>
        <p:spPr bwMode="auto">
          <a:xfrm>
            <a:off x="5028516" y="1047386"/>
            <a:ext cx="4532996" cy="1839596"/>
          </a:xfrm>
          <a:prstGeom prst="rect">
            <a:avLst/>
          </a:prstGeom>
          <a:gradFill rotWithShape="1">
            <a:gsLst>
              <a:gs pos="0">
                <a:srgbClr val="FFCC66"/>
              </a:gs>
              <a:gs pos="50000">
                <a:sysClr val="window" lastClr="FFFFFF"/>
              </a:gs>
              <a:gs pos="100000">
                <a:srgbClr val="FFCC66"/>
              </a:gs>
            </a:gsLst>
            <a:lin ang="5400000" scaled="1"/>
          </a:gradFill>
          <a:ln w="38100" cmpd="dbl" algn="ctr">
            <a:solidFill>
              <a:srgbClr val="FF9933"/>
            </a:solidFill>
            <a:miter lim="800000"/>
            <a:headEnd/>
            <a:tailEnd/>
          </a:ln>
          <a:effectLst/>
          <a:extLst/>
        </p:spPr>
        <p:txBody>
          <a:bodyPr lIns="91402" tIns="0" rIns="91402" bIns="45703"/>
          <a:lstStyle/>
          <a:p>
            <a:pPr algn="ctr" fontAlgn="auto">
              <a:spcBef>
                <a:spcPts val="0"/>
              </a:spcBef>
              <a:spcAft>
                <a:spcPts val="0"/>
              </a:spcAft>
              <a:defRPr/>
            </a:pPr>
            <a:r>
              <a:rPr lang="ja-JP" altLang="en-US" sz="2400" b="1" dirty="0">
                <a:solidFill>
                  <a:srgbClr val="FF0000"/>
                </a:solidFill>
              </a:rPr>
              <a:t>公開支援</a:t>
            </a:r>
            <a:r>
              <a:rPr lang="en-US" altLang="ja-JP" sz="2400" b="1" dirty="0">
                <a:solidFill>
                  <a:srgbClr val="FF0000"/>
                </a:solidFill>
              </a:rPr>
              <a:t>WG</a:t>
            </a:r>
            <a:endParaRPr lang="ja-JP" altLang="en-US" sz="2400" b="1" dirty="0">
              <a:solidFill>
                <a:srgbClr val="FF0000"/>
              </a:solidFill>
            </a:endParaRPr>
          </a:p>
          <a:p>
            <a:pPr algn="ctr" fontAlgn="auto">
              <a:spcBef>
                <a:spcPts val="0"/>
              </a:spcBef>
              <a:spcAft>
                <a:spcPts val="0"/>
              </a:spcAft>
              <a:defRPr/>
            </a:pPr>
            <a:endParaRPr kumimoji="0" lang="en-US" altLang="ja-JP" sz="1400" b="1" strike="dblStrike" kern="0" dirty="0">
              <a:solidFill>
                <a:srgbClr val="000000"/>
              </a:solidFill>
              <a:latin typeface="Arial"/>
              <a:ea typeface="ＭＳ Ｐゴシック"/>
            </a:endParaRPr>
          </a:p>
        </p:txBody>
      </p:sp>
      <p:sp>
        <p:nvSpPr>
          <p:cNvPr id="17" name="角丸四角形 16"/>
          <p:cNvSpPr/>
          <p:nvPr/>
        </p:nvSpPr>
        <p:spPr>
          <a:xfrm>
            <a:off x="5130369" y="1676292"/>
            <a:ext cx="4286813" cy="768771"/>
          </a:xfrm>
          <a:prstGeom prst="roundRect">
            <a:avLst/>
          </a:prstGeom>
          <a:ln/>
        </p:spPr>
        <p:style>
          <a:lnRef idx="2">
            <a:schemeClr val="accent3"/>
          </a:lnRef>
          <a:fillRef idx="1">
            <a:schemeClr val="lt1"/>
          </a:fillRef>
          <a:effectRef idx="0">
            <a:schemeClr val="accent3"/>
          </a:effectRef>
          <a:fontRef idx="minor">
            <a:schemeClr val="dk1"/>
          </a:fontRef>
        </p:style>
        <p:txBody>
          <a:bodyPr tIns="36000" bIns="36000" anchor="ctr"/>
          <a:lstStyle/>
          <a:p>
            <a:pPr>
              <a:defRPr/>
            </a:pPr>
            <a:r>
              <a:rPr lang="ja-JP" altLang="en-US" sz="1200" dirty="0" smtClean="0">
                <a:solidFill>
                  <a:srgbClr val="000000"/>
                </a:solidFill>
                <a:latin typeface="Meiryo UI" pitchFamily="50" charset="-128"/>
                <a:ea typeface="Meiryo UI" pitchFamily="50" charset="-128"/>
                <a:cs typeface="Meiryo UI" pitchFamily="50" charset="-128"/>
              </a:rPr>
              <a:t>（主</a:t>
            </a:r>
            <a:r>
              <a:rPr lang="ja-JP" altLang="en-US" sz="1200" dirty="0">
                <a:solidFill>
                  <a:srgbClr val="000000"/>
                </a:solidFill>
                <a:latin typeface="Meiryo UI" pitchFamily="50" charset="-128"/>
                <a:ea typeface="Meiryo UI" pitchFamily="50" charset="-128"/>
                <a:cs typeface="Meiryo UI" pitchFamily="50" charset="-128"/>
              </a:rPr>
              <a:t>な検討</a:t>
            </a:r>
            <a:r>
              <a:rPr lang="ja-JP" altLang="en-US" sz="1200" dirty="0" smtClean="0">
                <a:solidFill>
                  <a:srgbClr val="000000"/>
                </a:solidFill>
                <a:latin typeface="Meiryo UI" pitchFamily="50" charset="-128"/>
                <a:ea typeface="Meiryo UI" pitchFamily="50" charset="-128"/>
                <a:cs typeface="Meiryo UI" pitchFamily="50" charset="-128"/>
              </a:rPr>
              <a:t>課題）</a:t>
            </a:r>
            <a:endParaRPr lang="en-US" altLang="ja-JP" sz="1200" dirty="0">
              <a:solidFill>
                <a:srgbClr val="000000"/>
              </a:solidFill>
              <a:latin typeface="Meiryo UI" pitchFamily="50" charset="-128"/>
              <a:ea typeface="Meiryo UI" pitchFamily="50" charset="-128"/>
              <a:cs typeface="Meiryo UI" pitchFamily="50" charset="-128"/>
            </a:endParaRPr>
          </a:p>
          <a:p>
            <a:pPr>
              <a:defRPr/>
            </a:pPr>
            <a:r>
              <a:rPr lang="ja-JP" altLang="en-US" sz="1200" dirty="0" smtClean="0">
                <a:solidFill>
                  <a:srgbClr val="FF0000"/>
                </a:solidFill>
                <a:latin typeface="Meiryo UI" pitchFamily="50" charset="-128"/>
                <a:ea typeface="Meiryo UI" pitchFamily="50" charset="-128"/>
                <a:cs typeface="Meiryo UI" pitchFamily="50" charset="-128"/>
              </a:rPr>
              <a:t>オープンデータ公開の拡大に係る課題の更なる検討や、ルールの見直しを行う。</a:t>
            </a:r>
            <a:endParaRPr lang="ja-JP" altLang="en-US" sz="1200" dirty="0">
              <a:solidFill>
                <a:srgbClr val="FF0000"/>
              </a:solidFill>
              <a:latin typeface="Meiryo UI" pitchFamily="50" charset="-128"/>
              <a:ea typeface="Meiryo UI" pitchFamily="50" charset="-128"/>
              <a:cs typeface="Meiryo UI" pitchFamily="50" charset="-128"/>
            </a:endParaRPr>
          </a:p>
        </p:txBody>
      </p:sp>
      <p:grpSp>
        <p:nvGrpSpPr>
          <p:cNvPr id="19" name="グループ化 18"/>
          <p:cNvGrpSpPr/>
          <p:nvPr/>
        </p:nvGrpSpPr>
        <p:grpSpPr>
          <a:xfrm>
            <a:off x="5007278" y="3533624"/>
            <a:ext cx="4554234" cy="2487664"/>
            <a:chOff x="4911711" y="3293838"/>
            <a:chExt cx="3205660" cy="3663339"/>
          </a:xfrm>
        </p:grpSpPr>
        <p:sp>
          <p:nvSpPr>
            <p:cNvPr id="20" name="Rectangle 4"/>
            <p:cNvSpPr>
              <a:spLocks noChangeArrowheads="1"/>
            </p:cNvSpPr>
            <p:nvPr/>
          </p:nvSpPr>
          <p:spPr bwMode="auto">
            <a:xfrm>
              <a:off x="4911711" y="3293838"/>
              <a:ext cx="3205660" cy="3663339"/>
            </a:xfrm>
            <a:prstGeom prst="rect">
              <a:avLst/>
            </a:prstGeom>
            <a:gradFill rotWithShape="1">
              <a:gsLst>
                <a:gs pos="0">
                  <a:srgbClr val="FFCC66"/>
                </a:gs>
                <a:gs pos="50000">
                  <a:sysClr val="window" lastClr="FFFFFF"/>
                </a:gs>
                <a:gs pos="100000">
                  <a:srgbClr val="FFCC66"/>
                </a:gs>
              </a:gsLst>
              <a:lin ang="5400000" scaled="1"/>
            </a:gradFill>
            <a:ln w="38100" cmpd="dbl" algn="ctr">
              <a:solidFill>
                <a:srgbClr val="FF9933"/>
              </a:solidFill>
              <a:miter lim="800000"/>
              <a:headEnd/>
              <a:tailEnd/>
            </a:ln>
            <a:effectLst/>
            <a:extLst/>
          </p:spPr>
          <p:txBody>
            <a:bodyPr lIns="91402" tIns="0" rIns="91402" bIns="45703"/>
            <a:lstStyle/>
            <a:p>
              <a:pPr algn="ctr" fontAlgn="auto">
                <a:spcBef>
                  <a:spcPts val="0"/>
                </a:spcBef>
                <a:spcAft>
                  <a:spcPts val="0"/>
                </a:spcAft>
                <a:defRPr/>
              </a:pPr>
              <a:r>
                <a:rPr lang="ja-JP" altLang="en-US" sz="2400" b="1" dirty="0">
                  <a:solidFill>
                    <a:srgbClr val="FF0000"/>
                  </a:solidFill>
                </a:rPr>
                <a:t>利活用推進</a:t>
              </a:r>
              <a:r>
                <a:rPr lang="en-US" altLang="ja-JP" sz="2400" b="1" dirty="0">
                  <a:solidFill>
                    <a:srgbClr val="FF0000"/>
                  </a:solidFill>
                </a:rPr>
                <a:t>WG</a:t>
              </a:r>
              <a:endParaRPr lang="ja-JP" altLang="en-US" sz="2400" b="1" dirty="0">
                <a:solidFill>
                  <a:srgbClr val="FF0000"/>
                </a:solidFill>
              </a:endParaRPr>
            </a:p>
            <a:p>
              <a:pPr algn="ctr" fontAlgn="auto">
                <a:spcBef>
                  <a:spcPts val="0"/>
                </a:spcBef>
                <a:spcAft>
                  <a:spcPts val="0"/>
                </a:spcAft>
                <a:defRPr/>
              </a:pPr>
              <a:endParaRPr kumimoji="0" lang="en-US" altLang="ja-JP" sz="2200" b="1" kern="0" dirty="0">
                <a:solidFill>
                  <a:srgbClr val="FF0000"/>
                </a:solidFill>
                <a:latin typeface="Arial"/>
                <a:ea typeface="ＭＳ Ｐゴシック"/>
              </a:endParaRPr>
            </a:p>
          </p:txBody>
        </p:sp>
        <p:sp>
          <p:nvSpPr>
            <p:cNvPr id="21" name="角丸四角形 20"/>
            <p:cNvSpPr/>
            <p:nvPr/>
          </p:nvSpPr>
          <p:spPr>
            <a:xfrm>
              <a:off x="5028757" y="4248192"/>
              <a:ext cx="2971566" cy="2438900"/>
            </a:xfrm>
            <a:prstGeom prst="roundRect">
              <a:avLst/>
            </a:prstGeom>
            <a:ln/>
          </p:spPr>
          <p:style>
            <a:lnRef idx="2">
              <a:schemeClr val="accent3"/>
            </a:lnRef>
            <a:fillRef idx="1">
              <a:schemeClr val="lt1"/>
            </a:fillRef>
            <a:effectRef idx="0">
              <a:schemeClr val="accent3"/>
            </a:effectRef>
            <a:fontRef idx="minor">
              <a:schemeClr val="dk1"/>
            </a:fontRef>
          </p:style>
          <p:txBody>
            <a:bodyPr tIns="36000" bIns="36000" anchor="ctr"/>
            <a:lstStyle/>
            <a:p>
              <a:pPr>
                <a:defRPr/>
              </a:pPr>
              <a:r>
                <a:rPr lang="ja-JP" altLang="en-US" sz="1200" dirty="0" smtClean="0">
                  <a:solidFill>
                    <a:srgbClr val="000000"/>
                  </a:solidFill>
                  <a:latin typeface="Meiryo UI" pitchFamily="50" charset="-128"/>
                  <a:ea typeface="Meiryo UI" pitchFamily="50" charset="-128"/>
                  <a:cs typeface="Meiryo UI" pitchFamily="50" charset="-128"/>
                </a:rPr>
                <a:t>（主</a:t>
              </a:r>
              <a:r>
                <a:rPr lang="ja-JP" altLang="en-US" sz="1200" dirty="0">
                  <a:solidFill>
                    <a:srgbClr val="000000"/>
                  </a:solidFill>
                  <a:latin typeface="Meiryo UI" pitchFamily="50" charset="-128"/>
                  <a:ea typeface="Meiryo UI" pitchFamily="50" charset="-128"/>
                  <a:cs typeface="Meiryo UI" pitchFamily="50" charset="-128"/>
                </a:rPr>
                <a:t>な検討</a:t>
              </a:r>
              <a:r>
                <a:rPr lang="ja-JP" altLang="en-US" sz="1200" dirty="0" smtClean="0">
                  <a:solidFill>
                    <a:srgbClr val="000000"/>
                  </a:solidFill>
                  <a:latin typeface="Meiryo UI" pitchFamily="50" charset="-128"/>
                  <a:ea typeface="Meiryo UI" pitchFamily="50" charset="-128"/>
                  <a:cs typeface="Meiryo UI" pitchFamily="50" charset="-128"/>
                </a:rPr>
                <a:t>課題）</a:t>
              </a:r>
              <a:endParaRPr lang="en-US" altLang="ja-JP" sz="1200" dirty="0">
                <a:solidFill>
                  <a:srgbClr val="000000"/>
                </a:solidFill>
                <a:latin typeface="Meiryo UI" pitchFamily="50" charset="-128"/>
                <a:ea typeface="Meiryo UI" pitchFamily="50" charset="-128"/>
                <a:cs typeface="Meiryo UI" pitchFamily="50" charset="-128"/>
              </a:endParaRPr>
            </a:p>
            <a:p>
              <a:pPr>
                <a:defRPr/>
              </a:pPr>
              <a:r>
                <a:rPr lang="ja-JP" altLang="en-US" sz="1200" dirty="0" smtClean="0">
                  <a:solidFill>
                    <a:srgbClr val="FF0000"/>
                  </a:solidFill>
                  <a:latin typeface="Meiryo UI" pitchFamily="50" charset="-128"/>
                  <a:ea typeface="Meiryo UI" pitchFamily="50" charset="-128"/>
                  <a:cs typeface="Meiryo UI" pitchFamily="50" charset="-128"/>
                </a:rPr>
                <a:t>オープンデータの利活用推進の観点から、</a:t>
              </a:r>
              <a:endParaRPr lang="en-US" altLang="ja-JP" sz="1200" dirty="0" smtClean="0">
                <a:solidFill>
                  <a:srgbClr val="FF0000"/>
                </a:solidFill>
                <a:latin typeface="Meiryo UI" pitchFamily="50" charset="-128"/>
                <a:ea typeface="Meiryo UI" pitchFamily="50" charset="-128"/>
                <a:cs typeface="Meiryo UI" pitchFamily="50" charset="-128"/>
              </a:endParaRPr>
            </a:p>
            <a:p>
              <a:pPr>
                <a:defRPr/>
              </a:pPr>
              <a:r>
                <a:rPr lang="ja-JP" altLang="en-US" sz="1200" dirty="0" smtClean="0">
                  <a:solidFill>
                    <a:srgbClr val="FF0000"/>
                  </a:solidFill>
                  <a:latin typeface="Meiryo UI" pitchFamily="50" charset="-128"/>
                  <a:ea typeface="Meiryo UI" pitchFamily="50" charset="-128"/>
                  <a:cs typeface="Meiryo UI" pitchFamily="50" charset="-128"/>
                </a:rPr>
                <a:t>①ニーズの把握や掘り起こし</a:t>
              </a:r>
              <a:endParaRPr lang="en-US" altLang="ja-JP" sz="1200" dirty="0" smtClean="0">
                <a:solidFill>
                  <a:srgbClr val="FF0000"/>
                </a:solidFill>
                <a:latin typeface="Meiryo UI" pitchFamily="50" charset="-128"/>
                <a:ea typeface="Meiryo UI" pitchFamily="50" charset="-128"/>
                <a:cs typeface="Meiryo UI" pitchFamily="50" charset="-128"/>
              </a:endParaRPr>
            </a:p>
            <a:p>
              <a:pPr>
                <a:defRPr/>
              </a:pPr>
              <a:r>
                <a:rPr lang="ja-JP" altLang="en-US" sz="1200" dirty="0" smtClean="0">
                  <a:solidFill>
                    <a:srgbClr val="FF0000"/>
                  </a:solidFill>
                  <a:latin typeface="Meiryo UI" pitchFamily="50" charset="-128"/>
                  <a:ea typeface="Meiryo UI" pitchFamily="50" charset="-128"/>
                  <a:cs typeface="Meiryo UI" pitchFamily="50" charset="-128"/>
                </a:rPr>
                <a:t>②利活用に係る指標や評価のあり方</a:t>
              </a:r>
              <a:endParaRPr lang="en-US" altLang="ja-JP" sz="1200" dirty="0" smtClean="0">
                <a:solidFill>
                  <a:srgbClr val="FF0000"/>
                </a:solidFill>
                <a:latin typeface="Meiryo UI" pitchFamily="50" charset="-128"/>
                <a:ea typeface="Meiryo UI" pitchFamily="50" charset="-128"/>
                <a:cs typeface="Meiryo UI" pitchFamily="50" charset="-128"/>
              </a:endParaRPr>
            </a:p>
            <a:p>
              <a:pPr>
                <a:defRPr/>
              </a:pPr>
              <a:r>
                <a:rPr lang="ja-JP" altLang="en-US" sz="1200" dirty="0" smtClean="0">
                  <a:solidFill>
                    <a:srgbClr val="FF0000"/>
                  </a:solidFill>
                  <a:latin typeface="Meiryo UI" pitchFamily="50" charset="-128"/>
                  <a:ea typeface="Meiryo UI" pitchFamily="50" charset="-128"/>
                  <a:cs typeface="Meiryo UI" pitchFamily="50" charset="-128"/>
                </a:rPr>
                <a:t>③利活用の支障となっている課題及びその対応</a:t>
              </a:r>
              <a:endParaRPr lang="en-US" altLang="ja-JP" sz="1200" dirty="0" smtClean="0">
                <a:solidFill>
                  <a:srgbClr val="FF0000"/>
                </a:solidFill>
                <a:latin typeface="Meiryo UI" pitchFamily="50" charset="-128"/>
                <a:ea typeface="Meiryo UI" pitchFamily="50" charset="-128"/>
                <a:cs typeface="Meiryo UI" pitchFamily="50" charset="-128"/>
              </a:endParaRPr>
            </a:p>
            <a:p>
              <a:pPr>
                <a:defRPr/>
              </a:pPr>
              <a:r>
                <a:rPr lang="ja-JP" altLang="en-US" sz="1200" dirty="0" smtClean="0">
                  <a:solidFill>
                    <a:srgbClr val="FF0000"/>
                  </a:solidFill>
                  <a:latin typeface="Meiryo UI" pitchFamily="50" charset="-128"/>
                  <a:ea typeface="Meiryo UI" pitchFamily="50" charset="-128"/>
                  <a:cs typeface="Meiryo UI" pitchFamily="50" charset="-128"/>
                </a:rPr>
                <a:t>④オープンデータの海外展開のあり方</a:t>
              </a:r>
              <a:endParaRPr lang="en-US" altLang="ja-JP" sz="1200" dirty="0" smtClean="0">
                <a:solidFill>
                  <a:srgbClr val="FF0000"/>
                </a:solidFill>
                <a:latin typeface="Meiryo UI" pitchFamily="50" charset="-128"/>
                <a:ea typeface="Meiryo UI" pitchFamily="50" charset="-128"/>
                <a:cs typeface="Meiryo UI" pitchFamily="50" charset="-128"/>
              </a:endParaRPr>
            </a:p>
            <a:p>
              <a:pPr>
                <a:defRPr/>
              </a:pPr>
              <a:r>
                <a:rPr lang="ja-JP" altLang="en-US" sz="1200" dirty="0" smtClean="0">
                  <a:solidFill>
                    <a:srgbClr val="FF0000"/>
                  </a:solidFill>
                  <a:latin typeface="Meiryo UI" pitchFamily="50" charset="-128"/>
                  <a:ea typeface="Meiryo UI" pitchFamily="50" charset="-128"/>
                  <a:cs typeface="Meiryo UI" pitchFamily="50" charset="-128"/>
                </a:rPr>
                <a:t>⑤経済の活性化や官民協働を促進するために必要な普及啓発</a:t>
              </a:r>
              <a:endParaRPr lang="en-US" altLang="ja-JP" sz="1200" dirty="0" smtClean="0">
                <a:solidFill>
                  <a:srgbClr val="FF0000"/>
                </a:solidFill>
                <a:latin typeface="Meiryo UI" pitchFamily="50" charset="-128"/>
                <a:ea typeface="Meiryo UI" pitchFamily="50" charset="-128"/>
                <a:cs typeface="Meiryo UI" pitchFamily="50" charset="-128"/>
              </a:endParaRPr>
            </a:p>
            <a:p>
              <a:pPr>
                <a:defRPr/>
              </a:pPr>
              <a:r>
                <a:rPr lang="ja-JP" altLang="en-US" sz="1200" dirty="0" smtClean="0">
                  <a:solidFill>
                    <a:srgbClr val="FF0000"/>
                  </a:solidFill>
                  <a:latin typeface="Meiryo UI" pitchFamily="50" charset="-128"/>
                  <a:ea typeface="Meiryo UI" pitchFamily="50" charset="-128"/>
                  <a:cs typeface="Meiryo UI" pitchFamily="50" charset="-128"/>
                </a:rPr>
                <a:t>等の整理について検討を行う。</a:t>
              </a:r>
              <a:endParaRPr lang="ja-JP" altLang="en-US" sz="1200" dirty="0">
                <a:solidFill>
                  <a:srgbClr val="FF0000"/>
                </a:solidFill>
                <a:latin typeface="Meiryo UI" pitchFamily="50" charset="-128"/>
                <a:ea typeface="Meiryo UI" pitchFamily="50" charset="-128"/>
                <a:cs typeface="Meiryo UI" pitchFamily="50" charset="-128"/>
              </a:endParaRPr>
            </a:p>
          </p:txBody>
        </p:sp>
      </p:grpSp>
      <p:cxnSp>
        <p:nvCxnSpPr>
          <p:cNvPr id="27" name="カギ線コネクタ 26"/>
          <p:cNvCxnSpPr>
            <a:stCxn id="10" idx="3"/>
            <a:endCxn id="14" idx="1"/>
          </p:cNvCxnSpPr>
          <p:nvPr/>
        </p:nvCxnSpPr>
        <p:spPr>
          <a:xfrm flipV="1">
            <a:off x="3859834" y="1967184"/>
            <a:ext cx="1168682" cy="2357182"/>
          </a:xfrm>
          <a:prstGeom prst="bentConnector3">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カギ線コネクタ 28"/>
          <p:cNvCxnSpPr>
            <a:stCxn id="6" idx="3"/>
            <a:endCxn id="14" idx="1"/>
          </p:cNvCxnSpPr>
          <p:nvPr/>
        </p:nvCxnSpPr>
        <p:spPr>
          <a:xfrm>
            <a:off x="3859136" y="1642434"/>
            <a:ext cx="1169380" cy="324750"/>
          </a:xfrm>
          <a:prstGeom prst="bentConnector3">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4857304" y="3408149"/>
            <a:ext cx="632520" cy="250949"/>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srgbClr val="00B050"/>
                </a:solidFill>
              </a:rPr>
              <a:t>新設</a:t>
            </a:r>
            <a:endParaRPr lang="ja-JP" altLang="en-US" sz="1400" b="1" dirty="0">
              <a:solidFill>
                <a:srgbClr val="00B050"/>
              </a:solidFill>
            </a:endParaRPr>
          </a:p>
        </p:txBody>
      </p:sp>
      <p:sp>
        <p:nvSpPr>
          <p:cNvPr id="23" name="正方形/長方形 22"/>
          <p:cNvSpPr/>
          <p:nvPr/>
        </p:nvSpPr>
        <p:spPr>
          <a:xfrm>
            <a:off x="4857304" y="921911"/>
            <a:ext cx="632520" cy="250949"/>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srgbClr val="00B050"/>
                </a:solidFill>
              </a:rPr>
              <a:t>新設</a:t>
            </a:r>
            <a:endParaRPr lang="ja-JP" altLang="en-US" sz="1400" b="1" dirty="0">
              <a:solidFill>
                <a:srgbClr val="00B050"/>
              </a:solidFill>
            </a:endParaRPr>
          </a:p>
        </p:txBody>
      </p:sp>
      <p:sp>
        <p:nvSpPr>
          <p:cNvPr id="18" name="スライド番号プレースホルダー 1"/>
          <p:cNvSpPr>
            <a:spLocks noGrp="1"/>
          </p:cNvSpPr>
          <p:nvPr>
            <p:ph type="sldNum" sz="quarter" idx="12"/>
          </p:nvPr>
        </p:nvSpPr>
        <p:spPr bwMode="auto">
          <a:xfrm>
            <a:off x="7556500" y="6448425"/>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fld id="{4092E3B2-ACD8-4EB7-A554-B7F8912530C6}" type="slidenum">
              <a:rPr lang="ja-JP" altLang="en-US" sz="1200" smtClean="0">
                <a:solidFill>
                  <a:srgbClr val="000000"/>
                </a:solidFill>
                <a:latin typeface="Arial" charset="0"/>
              </a:rPr>
              <a:pPr eaLnBrk="1" hangingPunct="1">
                <a:spcBef>
                  <a:spcPct val="0"/>
                </a:spcBef>
                <a:buFontTx/>
                <a:buNone/>
              </a:pPr>
              <a:t>27</a:t>
            </a:fld>
            <a:endParaRPr lang="ja-JP" altLang="en-US" sz="1200" smtClean="0">
              <a:solidFill>
                <a:srgbClr val="000000"/>
              </a:solidFill>
              <a:latin typeface="Arial" charset="0"/>
            </a:endParaRPr>
          </a:p>
        </p:txBody>
      </p:sp>
    </p:spTree>
    <p:extLst>
      <p:ext uri="{BB962C8B-B14F-4D97-AF65-F5344CB8AC3E}">
        <p14:creationId xmlns:p14="http://schemas.microsoft.com/office/powerpoint/2010/main" val="3197339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40632" y="1931348"/>
            <a:ext cx="7530403" cy="1569660"/>
          </a:xfrm>
          <a:prstGeom prst="rect">
            <a:avLst/>
          </a:prstGeom>
        </p:spPr>
        <p:txBody>
          <a:bodyPr wrap="square">
            <a:spAutoFit/>
          </a:bodyPr>
          <a:lstStyle/>
          <a:p>
            <a:r>
              <a:rPr lang="ja-JP" altLang="ja-JP"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公開支援</a:t>
            </a:r>
            <a:r>
              <a:rPr lang="ja-JP" altLang="ja-JP"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ワーキンググループ</a:t>
            </a:r>
            <a:endParaRPr lang="en-US" altLang="ja-JP"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活用推進ワーキンググループ</a:t>
            </a:r>
            <a:endParaRPr lang="en-US" altLang="ja-JP"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両</a:t>
            </a:r>
            <a:r>
              <a:rPr lang="en-US" altLang="ja-JP"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WG</a:t>
            </a:r>
            <a:r>
              <a:rPr lang="ja-JP" altLang="ja-JP"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の検討課題</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（事務局案）</a:t>
            </a:r>
            <a:r>
              <a:rPr lang="ja-JP" altLang="ja-JP"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a:t>
            </a:r>
            <a:endParaRPr lang="en-US" altLang="ja-JP"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2720975" y="3644900"/>
            <a:ext cx="7185025" cy="369888"/>
          </a:xfrm>
          <a:prstGeom prst="rect">
            <a:avLst/>
          </a:prstGeom>
          <a:solidFill>
            <a:srgbClr val="00B0F0"/>
          </a:solidFill>
          <a:ln>
            <a:noFill/>
          </a:ln>
        </p:spPr>
        <p:txBody>
          <a:bodyPr>
            <a:spAutoFit/>
          </a:bodyPr>
          <a:lstStyle/>
          <a:p>
            <a:pPr latinLnBrk="1">
              <a:defRPr/>
            </a:pPr>
            <a:endParaRPr lang="ja-JP" altLang="en-US" sz="1400" b="1" dirty="0">
              <a:solidFill>
                <a:prstClr val="black"/>
              </a:solidFill>
              <a:latin typeface="ヒラギノ角ゴ ProN W6"/>
              <a:ea typeface="ヒラギノ角ゴ ProN W6"/>
              <a:cs typeface="ヒラギノ角ゴ ProN W6"/>
            </a:endParaRPr>
          </a:p>
        </p:txBody>
      </p:sp>
    </p:spTree>
    <p:extLst>
      <p:ext uri="{BB962C8B-B14F-4D97-AF65-F5344CB8AC3E}">
        <p14:creationId xmlns:p14="http://schemas.microsoft.com/office/powerpoint/2010/main" val="370083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72" name="Rectangle 8" descr="横線"/>
          <p:cNvSpPr>
            <a:spLocks noChangeArrowheads="1"/>
          </p:cNvSpPr>
          <p:nvPr/>
        </p:nvSpPr>
        <p:spPr bwMode="auto">
          <a:xfrm>
            <a:off x="15553" y="-27384"/>
            <a:ext cx="9905999" cy="581890"/>
          </a:xfrm>
          <a:prstGeom prst="rect">
            <a:avLst/>
          </a:prstGeom>
          <a:pattFill prst="ltHorz">
            <a:fgClr>
              <a:schemeClr val="hlink"/>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nSpc>
                <a:spcPts val="1000"/>
              </a:lnSpc>
              <a:defRPr/>
            </a:pPr>
            <a:r>
              <a:rPr lang="ja-JP" altLang="en-US" sz="2600" b="1" dirty="0" smtClean="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Meiryo UI" pitchFamily="50" charset="-128"/>
                <a:ea typeface="Meiryo UI" pitchFamily="50" charset="-128"/>
                <a:cs typeface="Meiryo UI" pitchFamily="50" charset="-128"/>
              </a:rPr>
              <a:t>（１）</a:t>
            </a:r>
            <a:r>
              <a:rPr lang="ja-JP" altLang="en-US" sz="2600" b="1"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Meiryo UI" pitchFamily="50" charset="-128"/>
                <a:ea typeface="Meiryo UI" pitchFamily="50" charset="-128"/>
                <a:cs typeface="Meiryo UI" pitchFamily="50" charset="-128"/>
              </a:rPr>
              <a:t>電子行政オープンデータ推進のためのロードマップの概要</a:t>
            </a:r>
            <a:endParaRPr lang="en-US" altLang="ja-JP" sz="2600" b="1"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Meiryo UI" pitchFamily="50" charset="-128"/>
              <a:ea typeface="Meiryo UI" pitchFamily="50" charset="-128"/>
              <a:cs typeface="Meiryo UI" pitchFamily="50" charset="-128"/>
            </a:endParaRPr>
          </a:p>
        </p:txBody>
      </p:sp>
      <p:sp>
        <p:nvSpPr>
          <p:cNvPr id="22" name="Rectangle 16"/>
          <p:cNvSpPr>
            <a:spLocks noChangeArrowheads="1"/>
          </p:cNvSpPr>
          <p:nvPr/>
        </p:nvSpPr>
        <p:spPr bwMode="auto">
          <a:xfrm>
            <a:off x="273050" y="768350"/>
            <a:ext cx="9483725" cy="1081088"/>
          </a:xfrm>
          <a:prstGeom prst="rect">
            <a:avLst/>
          </a:prstGeom>
          <a:gradFill>
            <a:gsLst>
              <a:gs pos="0">
                <a:srgbClr val="FFFF66"/>
              </a:gs>
              <a:gs pos="50000">
                <a:srgbClr val="FFFF99"/>
              </a:gs>
              <a:gs pos="100000">
                <a:srgbClr val="FFFFCC"/>
              </a:gs>
            </a:gsLst>
            <a:lin ang="5400000" scaled="0"/>
          </a:gradFill>
          <a:ln>
            <a:headEnd/>
            <a:tailEnd/>
          </a:ln>
        </p:spPr>
        <p:style>
          <a:lnRef idx="1">
            <a:schemeClr val="accent2"/>
          </a:lnRef>
          <a:fillRef idx="2">
            <a:schemeClr val="accent2"/>
          </a:fillRef>
          <a:effectRef idx="1">
            <a:schemeClr val="accent2"/>
          </a:effectRef>
          <a:fontRef idx="minor">
            <a:schemeClr val="dk1"/>
          </a:fontRef>
        </p:style>
        <p:txBody>
          <a:bodyPr lIns="18000" tIns="72000" rIns="18000" bIns="10800"/>
          <a:lstStyle/>
          <a:p>
            <a:pPr>
              <a:lnSpc>
                <a:spcPct val="130000"/>
              </a:lnSpc>
              <a:defRPr/>
            </a:pPr>
            <a:endParaRPr lang="ja-JP" altLang="en-US" sz="1200" dirty="0">
              <a:solidFill>
                <a:srgbClr val="000000"/>
              </a:solidFill>
              <a:ea typeface="ＭＳ ゴシック" pitchFamily="49" charset="-128"/>
            </a:endParaRPr>
          </a:p>
        </p:txBody>
      </p:sp>
      <p:sp>
        <p:nvSpPr>
          <p:cNvPr id="23" name="Text Box 7"/>
          <p:cNvSpPr txBox="1">
            <a:spLocks noChangeArrowheads="1"/>
          </p:cNvSpPr>
          <p:nvPr/>
        </p:nvSpPr>
        <p:spPr bwMode="auto">
          <a:xfrm>
            <a:off x="166688" y="468313"/>
            <a:ext cx="3294062" cy="355600"/>
          </a:xfrm>
          <a:prstGeom prst="rect">
            <a:avLst/>
          </a:prstGeom>
          <a:ln/>
        </p:spPr>
        <p:style>
          <a:lnRef idx="3">
            <a:schemeClr val="lt1"/>
          </a:lnRef>
          <a:fillRef idx="1">
            <a:schemeClr val="accent2"/>
          </a:fillRef>
          <a:effectRef idx="1">
            <a:schemeClr val="accent2"/>
          </a:effectRef>
          <a:fontRef idx="minor">
            <a:schemeClr val="lt1"/>
          </a:fontRef>
        </p:style>
        <p:txBody>
          <a:bodyPr/>
          <a:lstStyle>
            <a:defPPr>
              <a:defRPr lang="ja-JP"/>
            </a:defPPr>
            <a:lvl1pPr algn="l">
              <a:defRPr sz="1800" b="1">
                <a:solidFill>
                  <a:schemeClr val="bg1"/>
                </a:solidFill>
                <a:latin typeface="Meiryo UI" pitchFamily="50" charset="-128"/>
                <a:ea typeface="Meiryo UI" pitchFamily="50" charset="-128"/>
                <a:cs typeface="Meiryo UI" pitchFamily="50" charset="-128"/>
              </a:defRPr>
            </a:lvl1pPr>
          </a:lstStyle>
          <a:p>
            <a:pPr>
              <a:defRPr/>
            </a:pPr>
            <a:r>
              <a:rPr lang="ja-JP" altLang="en-US" sz="1600" dirty="0" smtClean="0">
                <a:solidFill>
                  <a:srgbClr val="FFFFFF"/>
                </a:solidFill>
              </a:rPr>
              <a:t>１　オープンデータ推進の重要性</a:t>
            </a:r>
            <a:endParaRPr lang="ja-JP" altLang="en-US" sz="1600" dirty="0">
              <a:solidFill>
                <a:srgbClr val="FFFFFF"/>
              </a:solidFill>
            </a:endParaRPr>
          </a:p>
        </p:txBody>
      </p:sp>
      <p:sp>
        <p:nvSpPr>
          <p:cNvPr id="17" name="Rectangle 16"/>
          <p:cNvSpPr>
            <a:spLocks noChangeArrowheads="1"/>
          </p:cNvSpPr>
          <p:nvPr/>
        </p:nvSpPr>
        <p:spPr bwMode="auto">
          <a:xfrm>
            <a:off x="315913" y="798513"/>
            <a:ext cx="9410700" cy="1123950"/>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lIns="18000" tIns="72000" rIns="18000" bIns="10800"/>
          <a:lstStyle/>
          <a:p>
            <a:pPr marL="180975" indent="-180975">
              <a:defRPr/>
            </a:pPr>
            <a:r>
              <a:rPr lang="ja-JP" altLang="en-US" sz="1400" dirty="0">
                <a:solidFill>
                  <a:srgbClr val="000000"/>
                </a:solidFill>
                <a:latin typeface="Meiryo UI" pitchFamily="50" charset="-128"/>
                <a:ea typeface="Meiryo UI" pitchFamily="50" charset="-128"/>
                <a:cs typeface="Meiryo UI" pitchFamily="50" charset="-128"/>
              </a:rPr>
              <a:t>　○　技術の進展等により大量・多様なデータの処理・利用が可能となってきている</a:t>
            </a:r>
          </a:p>
          <a:p>
            <a:pPr marL="180975" indent="-180975">
              <a:defRPr/>
            </a:pPr>
            <a:r>
              <a:rPr lang="ja-JP" altLang="en-US" sz="1400" dirty="0">
                <a:solidFill>
                  <a:srgbClr val="000000"/>
                </a:solidFill>
                <a:latin typeface="Meiryo UI" pitchFamily="50" charset="-128"/>
                <a:ea typeface="Meiryo UI" pitchFamily="50" charset="-128"/>
                <a:cs typeface="Meiryo UI" pitchFamily="50" charset="-128"/>
              </a:rPr>
              <a:t>　　　　　→　政府、独法、自治体等が保有する公共データのビジネスや新サービスへの活用が期待されている</a:t>
            </a:r>
          </a:p>
          <a:p>
            <a:pPr marL="180975" indent="-180975">
              <a:defRPr/>
            </a:pPr>
            <a:r>
              <a:rPr lang="ja-JP" altLang="en-US" sz="1400" dirty="0">
                <a:solidFill>
                  <a:srgbClr val="000000"/>
                </a:solidFill>
                <a:latin typeface="Meiryo UI" pitchFamily="50" charset="-128"/>
                <a:ea typeface="Meiryo UI" pitchFamily="50" charset="-128"/>
                <a:cs typeface="Meiryo UI" pitchFamily="50" charset="-128"/>
              </a:rPr>
              <a:t>　○　公共データの活用促進のため、営利目的も含めた二次利用可能なルール、機械判読</a:t>
            </a:r>
            <a:r>
              <a:rPr lang="ja-JP" altLang="en-US" sz="1200" dirty="0">
                <a:solidFill>
                  <a:srgbClr val="000000"/>
                </a:solidFill>
                <a:latin typeface="ＭＳ Ｐ明朝" pitchFamily="18" charset="-128"/>
                <a:ea typeface="ＭＳ Ｐ明朝" pitchFamily="18" charset="-128"/>
                <a:cs typeface="Meiryo UI" pitchFamily="50" charset="-128"/>
              </a:rPr>
              <a:t>（</a:t>
            </a:r>
            <a:r>
              <a:rPr lang="en-US" altLang="ja-JP" sz="1200" dirty="0">
                <a:solidFill>
                  <a:srgbClr val="000000"/>
                </a:solidFill>
                <a:latin typeface="ＭＳ Ｐ明朝" pitchFamily="18" charset="-128"/>
                <a:ea typeface="ＭＳ Ｐ明朝" pitchFamily="18" charset="-128"/>
                <a:cs typeface="Meiryo UI" pitchFamily="50" charset="-128"/>
              </a:rPr>
              <a:t>※</a:t>
            </a:r>
            <a:r>
              <a:rPr lang="ja-JP" altLang="en-US" sz="1200" dirty="0">
                <a:solidFill>
                  <a:srgbClr val="000000"/>
                </a:solidFill>
                <a:latin typeface="ＭＳ Ｐ明朝" pitchFamily="18" charset="-128"/>
                <a:ea typeface="ＭＳ Ｐ明朝" pitchFamily="18" charset="-128"/>
                <a:cs typeface="Meiryo UI" pitchFamily="50" charset="-128"/>
              </a:rPr>
              <a:t>）</a:t>
            </a:r>
            <a:r>
              <a:rPr lang="ja-JP" altLang="en-US" sz="1400" dirty="0">
                <a:solidFill>
                  <a:srgbClr val="000000"/>
                </a:solidFill>
                <a:latin typeface="Meiryo UI" pitchFamily="50" charset="-128"/>
                <a:ea typeface="Meiryo UI" pitchFamily="50" charset="-128"/>
                <a:cs typeface="Meiryo UI" pitchFamily="50" charset="-128"/>
              </a:rPr>
              <a:t>に適したデータ形式での公共データの</a:t>
            </a:r>
          </a:p>
          <a:p>
            <a:pPr marL="180975" indent="-180975">
              <a:defRPr/>
            </a:pPr>
            <a:r>
              <a:rPr lang="ja-JP" altLang="en-US" sz="1400" dirty="0">
                <a:solidFill>
                  <a:srgbClr val="000000"/>
                </a:solidFill>
                <a:latin typeface="Meiryo UI" pitchFamily="50" charset="-128"/>
                <a:ea typeface="Meiryo UI" pitchFamily="50" charset="-128"/>
                <a:cs typeface="Meiryo UI" pitchFamily="50" charset="-128"/>
              </a:rPr>
              <a:t>　　公開（オープンデータ）を推進</a:t>
            </a:r>
            <a:r>
              <a:rPr lang="ja-JP" altLang="en-US" sz="1600" dirty="0">
                <a:solidFill>
                  <a:srgbClr val="000000"/>
                </a:solidFill>
                <a:latin typeface="Meiryo UI" pitchFamily="50" charset="-128"/>
                <a:ea typeface="Meiryo UI" pitchFamily="50" charset="-128"/>
                <a:cs typeface="Meiryo UI" pitchFamily="50" charset="-128"/>
              </a:rPr>
              <a:t>　                 　  </a:t>
            </a:r>
            <a:r>
              <a:rPr lang="ja-JP" altLang="en-US" sz="1200" dirty="0">
                <a:solidFill>
                  <a:srgbClr val="000000"/>
                </a:solidFill>
                <a:latin typeface="ＭＳ Ｐ明朝" pitchFamily="18" charset="-128"/>
                <a:ea typeface="ＭＳ Ｐ明朝" pitchFamily="18" charset="-128"/>
                <a:cs typeface="Meiryo UI" pitchFamily="50" charset="-128"/>
              </a:rPr>
              <a:t>（</a:t>
            </a:r>
            <a:r>
              <a:rPr lang="en-US" altLang="ja-JP" sz="1200" dirty="0">
                <a:solidFill>
                  <a:srgbClr val="000000"/>
                </a:solidFill>
                <a:latin typeface="ＭＳ Ｐ明朝" pitchFamily="18" charset="-128"/>
                <a:ea typeface="ＭＳ Ｐ明朝" pitchFamily="18" charset="-128"/>
                <a:cs typeface="Meiryo UI" pitchFamily="50" charset="-128"/>
              </a:rPr>
              <a:t>※</a:t>
            </a:r>
            <a:r>
              <a:rPr lang="ja-JP" altLang="en-US" sz="1200" dirty="0">
                <a:solidFill>
                  <a:srgbClr val="000000"/>
                </a:solidFill>
                <a:latin typeface="ＭＳ Ｐ明朝" pitchFamily="18" charset="-128"/>
                <a:ea typeface="ＭＳ Ｐ明朝" pitchFamily="18" charset="-128"/>
                <a:cs typeface="Meiryo UI" pitchFamily="50" charset="-128"/>
              </a:rPr>
              <a:t>）コンピュータプログラムが自動的にデータを再利用（加工、編集等）できること。</a:t>
            </a:r>
            <a:endParaRPr lang="ja-JP" altLang="en-US" sz="1600" dirty="0">
              <a:solidFill>
                <a:srgbClr val="000000"/>
              </a:solidFill>
              <a:latin typeface="ＭＳ Ｐ明朝" pitchFamily="18" charset="-128"/>
              <a:ea typeface="ＭＳ Ｐ明朝" pitchFamily="18" charset="-128"/>
              <a:cs typeface="Meiryo UI" pitchFamily="50" charset="-128"/>
            </a:endParaRPr>
          </a:p>
        </p:txBody>
      </p:sp>
      <p:sp>
        <p:nvSpPr>
          <p:cNvPr id="24" name="Rectangle 16"/>
          <p:cNvSpPr>
            <a:spLocks noChangeArrowheads="1"/>
          </p:cNvSpPr>
          <p:nvPr/>
        </p:nvSpPr>
        <p:spPr bwMode="auto">
          <a:xfrm>
            <a:off x="261938" y="2301875"/>
            <a:ext cx="9485312" cy="3257550"/>
          </a:xfrm>
          <a:prstGeom prst="rect">
            <a:avLst/>
          </a:prstGeom>
          <a:ln>
            <a:solidFill>
              <a:schemeClr val="accent2">
                <a:lumMod val="75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18000" bIns="10800"/>
          <a:lstStyle/>
          <a:p>
            <a:pPr marL="88900">
              <a:lnSpc>
                <a:spcPct val="110000"/>
              </a:lnSpc>
              <a:defRPr/>
            </a:pPr>
            <a:r>
              <a:rPr lang="ja-JP" altLang="en-US" sz="1400" b="1" dirty="0">
                <a:solidFill>
                  <a:srgbClr val="3333CC">
                    <a:lumMod val="75000"/>
                  </a:srgbClr>
                </a:solidFill>
                <a:latin typeface="Meiryo UI" pitchFamily="50" charset="-128"/>
                <a:ea typeface="Meiryo UI" pitchFamily="50" charset="-128"/>
                <a:cs typeface="Meiryo UI" pitchFamily="50" charset="-128"/>
              </a:rPr>
              <a:t>（１）二次利用を促進する利用ルールの整備</a:t>
            </a:r>
            <a:endParaRPr lang="en-US" altLang="ja-JP" sz="1400" b="1" dirty="0">
              <a:solidFill>
                <a:srgbClr val="000000"/>
              </a:solidFill>
              <a:latin typeface="Meiryo UI" pitchFamily="50" charset="-128"/>
              <a:ea typeface="Meiryo UI" pitchFamily="50" charset="-128"/>
              <a:cs typeface="Meiryo UI" pitchFamily="50" charset="-128"/>
            </a:endParaRPr>
          </a:p>
          <a:p>
            <a:pPr marL="538163" indent="-184150">
              <a:lnSpc>
                <a:spcPct val="110000"/>
              </a:lnSpc>
              <a:defRPr/>
            </a:pPr>
            <a:r>
              <a:rPr lang="ja-JP" altLang="en-US" sz="1400" dirty="0">
                <a:solidFill>
                  <a:srgbClr val="000000"/>
                </a:solidFill>
                <a:latin typeface="Meiryo UI" pitchFamily="50" charset="-128"/>
                <a:ea typeface="Meiryo UI" pitchFamily="50" charset="-128"/>
                <a:cs typeface="Meiryo UI" pitchFamily="50" charset="-128"/>
              </a:rPr>
              <a:t>○国が著作権者である公開データについては、二次利用を認めることを原則とする。</a:t>
            </a:r>
          </a:p>
          <a:p>
            <a:pPr marL="266700" indent="-180975">
              <a:lnSpc>
                <a:spcPct val="110000"/>
              </a:lnSpc>
              <a:defRPr/>
            </a:pPr>
            <a:r>
              <a:rPr lang="ja-JP" altLang="en-US" sz="1400" b="1" dirty="0">
                <a:solidFill>
                  <a:srgbClr val="3333CC">
                    <a:lumMod val="75000"/>
                  </a:srgbClr>
                </a:solidFill>
                <a:latin typeface="Meiryo UI" pitchFamily="50" charset="-128"/>
                <a:ea typeface="Meiryo UI" pitchFamily="50" charset="-128"/>
                <a:cs typeface="Meiryo UI" pitchFamily="50" charset="-128"/>
              </a:rPr>
              <a:t>（２）機械判読に適したデータ形式での公開の拡大</a:t>
            </a:r>
            <a:endParaRPr lang="en-US" altLang="ja-JP" sz="1400" b="1" dirty="0">
              <a:solidFill>
                <a:srgbClr val="3333CC">
                  <a:lumMod val="75000"/>
                </a:srgbClr>
              </a:solidFill>
              <a:latin typeface="Meiryo UI" pitchFamily="50" charset="-128"/>
              <a:ea typeface="Meiryo UI" pitchFamily="50" charset="-128"/>
              <a:cs typeface="Meiryo UI" pitchFamily="50" charset="-128"/>
            </a:endParaRPr>
          </a:p>
          <a:p>
            <a:pPr marL="361950">
              <a:defRPr/>
            </a:pPr>
            <a:r>
              <a:rPr lang="ja-JP" altLang="en-US" sz="1400" dirty="0">
                <a:solidFill>
                  <a:srgbClr val="000000"/>
                </a:solidFill>
                <a:latin typeface="Meiryo UI" pitchFamily="50" charset="-128"/>
                <a:ea typeface="Meiryo UI" pitchFamily="50" charset="-128"/>
                <a:cs typeface="Meiryo UI" pitchFamily="50" charset="-128"/>
              </a:rPr>
              <a:t>○今後インターネットを通じて公開するデータについては、機械判読に適した構造・データ形式でも公開することを原則とする。</a:t>
            </a:r>
            <a:endParaRPr lang="en-US" altLang="ja-JP" sz="1400" dirty="0">
              <a:solidFill>
                <a:srgbClr val="000000"/>
              </a:solidFill>
              <a:latin typeface="Meiryo UI" pitchFamily="50" charset="-128"/>
              <a:ea typeface="Meiryo UI" pitchFamily="50" charset="-128"/>
              <a:cs typeface="Meiryo UI" pitchFamily="50" charset="-128"/>
            </a:endParaRPr>
          </a:p>
          <a:p>
            <a:pPr marL="361950">
              <a:defRPr/>
            </a:pPr>
            <a:r>
              <a:rPr lang="ja-JP" altLang="en-US" sz="1400" dirty="0">
                <a:solidFill>
                  <a:srgbClr val="000000"/>
                </a:solidFill>
                <a:latin typeface="Meiryo UI" pitchFamily="50" charset="-128"/>
                <a:ea typeface="Meiryo UI" pitchFamily="50" charset="-128"/>
                <a:cs typeface="Meiryo UI" pitchFamily="50" charset="-128"/>
              </a:rPr>
              <a:t>○重点分野</a:t>
            </a:r>
            <a:r>
              <a:rPr lang="ja-JP" altLang="en-US" sz="1300" dirty="0">
                <a:solidFill>
                  <a:srgbClr val="000000"/>
                </a:solidFill>
                <a:latin typeface="Meiryo UI" pitchFamily="50" charset="-128"/>
                <a:ea typeface="Meiryo UI" pitchFamily="50" charset="-128"/>
                <a:cs typeface="Meiryo UI" pitchFamily="50" charset="-128"/>
              </a:rPr>
              <a:t>（白書、防災・減災情報、地理空間情報、人の移動に関する情報、予算・決算・調達情報）</a:t>
            </a:r>
            <a:r>
              <a:rPr lang="ja-JP" altLang="en-US" sz="1400" dirty="0">
                <a:solidFill>
                  <a:srgbClr val="000000"/>
                </a:solidFill>
                <a:latin typeface="Meiryo UI" pitchFamily="50" charset="-128"/>
                <a:ea typeface="Meiryo UI" pitchFamily="50" charset="-128"/>
                <a:cs typeface="Meiryo UI" pitchFamily="50" charset="-128"/>
              </a:rPr>
              <a:t>から優先的に取り組む。　</a:t>
            </a:r>
            <a:endParaRPr lang="en-US" altLang="ja-JP" sz="1400" dirty="0">
              <a:solidFill>
                <a:srgbClr val="000000"/>
              </a:solidFill>
              <a:latin typeface="Meiryo UI" pitchFamily="50" charset="-128"/>
              <a:ea typeface="Meiryo UI" pitchFamily="50" charset="-128"/>
              <a:cs typeface="Meiryo UI" pitchFamily="50" charset="-128"/>
            </a:endParaRPr>
          </a:p>
          <a:p>
            <a:pPr marL="266700" indent="-180975">
              <a:lnSpc>
                <a:spcPct val="110000"/>
              </a:lnSpc>
              <a:defRPr/>
            </a:pPr>
            <a:r>
              <a:rPr lang="ja-JP" altLang="en-US" sz="1400" b="1" dirty="0">
                <a:solidFill>
                  <a:srgbClr val="3333CC">
                    <a:lumMod val="75000"/>
                  </a:srgbClr>
                </a:solidFill>
                <a:latin typeface="Meiryo UI" pitchFamily="50" charset="-128"/>
                <a:ea typeface="Meiryo UI" pitchFamily="50" charset="-128"/>
                <a:cs typeface="Meiryo UI" pitchFamily="50" charset="-128"/>
              </a:rPr>
              <a:t>（３）データカタログ（ポータルサイト）の整備</a:t>
            </a:r>
            <a:endParaRPr lang="en-US" altLang="ja-JP" sz="1400" b="1" dirty="0">
              <a:solidFill>
                <a:srgbClr val="3333CC">
                  <a:lumMod val="75000"/>
                </a:srgbClr>
              </a:solidFill>
              <a:latin typeface="Meiryo UI" pitchFamily="50" charset="-128"/>
              <a:ea typeface="Meiryo UI" pitchFamily="50" charset="-128"/>
              <a:cs typeface="Meiryo UI" pitchFamily="50" charset="-128"/>
            </a:endParaRPr>
          </a:p>
          <a:p>
            <a:pPr marL="361950">
              <a:defRPr/>
            </a:pPr>
            <a:r>
              <a:rPr lang="ja-JP" altLang="en-US" sz="1400" dirty="0">
                <a:solidFill>
                  <a:srgbClr val="000000"/>
                </a:solidFill>
                <a:latin typeface="Meiryo UI" pitchFamily="50" charset="-128"/>
                <a:ea typeface="Meiryo UI" pitchFamily="50" charset="-128"/>
                <a:cs typeface="Meiryo UI" pitchFamily="50" charset="-128"/>
              </a:rPr>
              <a:t>○</a:t>
            </a:r>
            <a:r>
              <a:rPr lang="ja-JP" altLang="en-US" sz="1400" dirty="0">
                <a:solidFill>
                  <a:srgbClr val="FF0000"/>
                </a:solidFill>
                <a:latin typeface="Meiryo UI" pitchFamily="50" charset="-128"/>
                <a:ea typeface="Meiryo UI" pitchFamily="50" charset="-128"/>
                <a:cs typeface="Meiryo UI" pitchFamily="50" charset="-128"/>
              </a:rPr>
              <a:t>データの横断的検索や自動的提供等の機能を備えた「データカタログ」（ポータルサイト）を整備する。</a:t>
            </a:r>
          </a:p>
          <a:p>
            <a:pPr marL="361950">
              <a:defRPr/>
            </a:pPr>
            <a:r>
              <a:rPr lang="ja-JP" altLang="en-US" sz="1400" dirty="0">
                <a:solidFill>
                  <a:srgbClr val="FF0000"/>
                </a:solidFill>
                <a:latin typeface="Meiryo UI" pitchFamily="50" charset="-128"/>
                <a:ea typeface="Meiryo UI" pitchFamily="50" charset="-128"/>
                <a:cs typeface="Meiryo UI" pitchFamily="50" charset="-128"/>
              </a:rPr>
              <a:t>　　　　　　　　　　　　　　　　　　　　　　　　　　　　　　　　　（平成</a:t>
            </a:r>
            <a:r>
              <a:rPr lang="en-US" altLang="ja-JP" sz="1400" dirty="0">
                <a:solidFill>
                  <a:srgbClr val="FF0000"/>
                </a:solidFill>
                <a:latin typeface="Meiryo UI" pitchFamily="50" charset="-128"/>
                <a:ea typeface="Meiryo UI" pitchFamily="50" charset="-128"/>
                <a:cs typeface="Meiryo UI" pitchFamily="50" charset="-128"/>
              </a:rPr>
              <a:t>25</a:t>
            </a:r>
            <a:r>
              <a:rPr lang="ja-JP" altLang="en-US" sz="1400" dirty="0">
                <a:solidFill>
                  <a:srgbClr val="FF0000"/>
                </a:solidFill>
                <a:latin typeface="Meiryo UI" pitchFamily="50" charset="-128"/>
                <a:ea typeface="Meiryo UI" pitchFamily="50" charset="-128"/>
                <a:cs typeface="Meiryo UI" pitchFamily="50" charset="-128"/>
              </a:rPr>
              <a:t>年度に試行版の立ち上げ、平成</a:t>
            </a:r>
            <a:r>
              <a:rPr lang="en-US" altLang="ja-JP" sz="1400" dirty="0">
                <a:solidFill>
                  <a:srgbClr val="FF0000"/>
                </a:solidFill>
                <a:latin typeface="Meiryo UI" pitchFamily="50" charset="-128"/>
                <a:ea typeface="Meiryo UI" pitchFamily="50" charset="-128"/>
                <a:cs typeface="Meiryo UI" pitchFamily="50" charset="-128"/>
              </a:rPr>
              <a:t>26</a:t>
            </a:r>
            <a:r>
              <a:rPr lang="ja-JP" altLang="en-US" sz="1400" dirty="0">
                <a:solidFill>
                  <a:srgbClr val="FF0000"/>
                </a:solidFill>
                <a:latin typeface="Meiryo UI" pitchFamily="50" charset="-128"/>
                <a:ea typeface="Meiryo UI" pitchFamily="50" charset="-128"/>
                <a:cs typeface="Meiryo UI" pitchFamily="50" charset="-128"/>
              </a:rPr>
              <a:t>年度に本運用開始）</a:t>
            </a:r>
          </a:p>
          <a:p>
            <a:pPr marL="266700" indent="-180975">
              <a:lnSpc>
                <a:spcPct val="110000"/>
              </a:lnSpc>
              <a:defRPr/>
            </a:pPr>
            <a:r>
              <a:rPr lang="ja-JP" altLang="en-US" sz="1400" b="1" dirty="0">
                <a:solidFill>
                  <a:srgbClr val="3333CC">
                    <a:lumMod val="75000"/>
                  </a:srgbClr>
                </a:solidFill>
                <a:latin typeface="Meiryo UI" pitchFamily="50" charset="-128"/>
                <a:ea typeface="Meiryo UI" pitchFamily="50" charset="-128"/>
                <a:cs typeface="Meiryo UI" pitchFamily="50" charset="-128"/>
              </a:rPr>
              <a:t>（４）公開データの拡大</a:t>
            </a:r>
            <a:endParaRPr lang="en-US" altLang="ja-JP" sz="1400" b="1" dirty="0">
              <a:solidFill>
                <a:srgbClr val="3333CC">
                  <a:lumMod val="75000"/>
                </a:srgbClr>
              </a:solidFill>
              <a:latin typeface="Meiryo UI" pitchFamily="50" charset="-128"/>
              <a:ea typeface="Meiryo UI" pitchFamily="50" charset="-128"/>
              <a:cs typeface="Meiryo UI" pitchFamily="50" charset="-128"/>
            </a:endParaRPr>
          </a:p>
          <a:p>
            <a:pPr marL="361950">
              <a:defRPr/>
            </a:pPr>
            <a:r>
              <a:rPr lang="ja-JP" altLang="en-US" sz="1400" dirty="0">
                <a:solidFill>
                  <a:srgbClr val="000000"/>
                </a:solidFill>
                <a:latin typeface="Meiryo UI" pitchFamily="50" charset="-128"/>
                <a:ea typeface="Meiryo UI" pitchFamily="50" charset="-128"/>
                <a:cs typeface="Meiryo UI" pitchFamily="50" charset="-128"/>
              </a:rPr>
              <a:t>○重点分野について、新ビジネスへの利用が期待される等のデータについて、実務者会議の検討を踏まえ、公開を拡大。</a:t>
            </a:r>
            <a:endParaRPr lang="en-US" altLang="ja-JP" sz="1400" dirty="0">
              <a:solidFill>
                <a:srgbClr val="000000"/>
              </a:solidFill>
              <a:latin typeface="Meiryo UI" pitchFamily="50" charset="-128"/>
              <a:ea typeface="Meiryo UI" pitchFamily="50" charset="-128"/>
              <a:cs typeface="Meiryo UI" pitchFamily="50" charset="-128"/>
            </a:endParaRPr>
          </a:p>
          <a:p>
            <a:pPr marL="361950">
              <a:defRPr/>
            </a:pPr>
            <a:r>
              <a:rPr lang="ja-JP" altLang="en-US" sz="1400" dirty="0">
                <a:solidFill>
                  <a:srgbClr val="000000"/>
                </a:solidFill>
                <a:latin typeface="Meiryo UI" pitchFamily="50" charset="-128"/>
                <a:ea typeface="Meiryo UI" pitchFamily="50" charset="-128"/>
                <a:cs typeface="Meiryo UI" pitchFamily="50" charset="-128"/>
              </a:rPr>
              <a:t>○新規公開のコストが低いもの、利用者のニーズが高いものは、公開できない・二次利用が認められないものを除き、公開を拡大。</a:t>
            </a:r>
          </a:p>
          <a:p>
            <a:pPr marL="266700" indent="-180975">
              <a:lnSpc>
                <a:spcPct val="110000"/>
              </a:lnSpc>
              <a:defRPr/>
            </a:pPr>
            <a:r>
              <a:rPr lang="ja-JP" altLang="en-US" sz="1400" b="1" dirty="0">
                <a:solidFill>
                  <a:srgbClr val="3333CC">
                    <a:lumMod val="75000"/>
                  </a:srgbClr>
                </a:solidFill>
                <a:latin typeface="Meiryo UI" pitchFamily="50" charset="-128"/>
                <a:ea typeface="Meiryo UI" pitchFamily="50" charset="-128"/>
                <a:cs typeface="Meiryo UI" pitchFamily="50" charset="-128"/>
              </a:rPr>
              <a:t>（５）普及・啓発、評価</a:t>
            </a:r>
            <a:endParaRPr lang="en-US" altLang="ja-JP" sz="1400" b="1" dirty="0">
              <a:solidFill>
                <a:srgbClr val="3333CC">
                  <a:lumMod val="75000"/>
                </a:srgbClr>
              </a:solidFill>
              <a:latin typeface="Meiryo UI" pitchFamily="50" charset="-128"/>
              <a:ea typeface="Meiryo UI" pitchFamily="50" charset="-128"/>
              <a:cs typeface="Meiryo UI" pitchFamily="50" charset="-128"/>
            </a:endParaRPr>
          </a:p>
          <a:p>
            <a:pPr marL="361950">
              <a:defRPr/>
            </a:pPr>
            <a:r>
              <a:rPr lang="ja-JP" altLang="en-US" sz="1400" dirty="0">
                <a:solidFill>
                  <a:srgbClr val="000000"/>
                </a:solidFill>
                <a:latin typeface="Meiryo UI" pitchFamily="50" charset="-128"/>
                <a:ea typeface="Meiryo UI" pitchFamily="50" charset="-128"/>
                <a:cs typeface="Meiryo UI" pitchFamily="50" charset="-128"/>
              </a:rPr>
              <a:t>○ニーズの発掘・喚起、新サービス・ビジネスの創出のため、利活用の支援を行う。</a:t>
            </a:r>
            <a:endParaRPr lang="en-US" altLang="ja-JP" sz="1400" dirty="0">
              <a:solidFill>
                <a:srgbClr val="000000"/>
              </a:solidFill>
              <a:latin typeface="Meiryo UI" pitchFamily="50" charset="-128"/>
              <a:ea typeface="Meiryo UI" pitchFamily="50" charset="-128"/>
              <a:cs typeface="Meiryo UI" pitchFamily="50" charset="-128"/>
            </a:endParaRPr>
          </a:p>
          <a:p>
            <a:pPr marL="361950">
              <a:defRPr/>
            </a:pPr>
            <a:r>
              <a:rPr lang="ja-JP" altLang="en-US" sz="1400" dirty="0">
                <a:solidFill>
                  <a:srgbClr val="000000"/>
                </a:solidFill>
                <a:latin typeface="Meiryo UI" pitchFamily="50" charset="-128"/>
                <a:ea typeface="Meiryo UI" pitchFamily="50" charset="-128"/>
                <a:cs typeface="Meiryo UI" pitchFamily="50" charset="-128"/>
              </a:rPr>
              <a:t>○利用者のニーズ・意見を把握し、取組に反映させる仕組みを構築する。</a:t>
            </a:r>
            <a:endParaRPr lang="en-US" altLang="ja-JP" sz="1600" dirty="0">
              <a:solidFill>
                <a:srgbClr val="000000"/>
              </a:solidFill>
              <a:latin typeface="ＭＳ ゴシック" pitchFamily="49" charset="-128"/>
              <a:ea typeface="ＭＳ ゴシック" pitchFamily="49" charset="-128"/>
            </a:endParaRPr>
          </a:p>
          <a:p>
            <a:pPr>
              <a:lnSpc>
                <a:spcPct val="110000"/>
              </a:lnSpc>
              <a:defRPr/>
            </a:pPr>
            <a:endParaRPr lang="en-US" altLang="ja-JP" sz="1400" b="1" dirty="0">
              <a:solidFill>
                <a:srgbClr val="000000"/>
              </a:solidFill>
              <a:latin typeface="ＭＳ ゴシック" pitchFamily="49" charset="-128"/>
              <a:ea typeface="ＭＳ ゴシック" pitchFamily="49" charset="-128"/>
            </a:endParaRPr>
          </a:p>
          <a:p>
            <a:pPr>
              <a:lnSpc>
                <a:spcPct val="110000"/>
              </a:lnSpc>
              <a:defRPr/>
            </a:pPr>
            <a:r>
              <a:rPr lang="ja-JP" altLang="en-US" sz="1400" b="1" dirty="0">
                <a:solidFill>
                  <a:srgbClr val="000000"/>
                </a:solidFill>
                <a:latin typeface="ＭＳ ゴシック" pitchFamily="49" charset="-128"/>
                <a:ea typeface="ＭＳ ゴシック" pitchFamily="49" charset="-128"/>
              </a:rPr>
              <a:t>　</a:t>
            </a:r>
            <a:endParaRPr lang="en-US" altLang="ja-JP" sz="1400" b="1" dirty="0">
              <a:solidFill>
                <a:srgbClr val="000000"/>
              </a:solidFill>
              <a:latin typeface="ＭＳ ゴシック" pitchFamily="49" charset="-128"/>
              <a:ea typeface="ＭＳ ゴシック" pitchFamily="49" charset="-128"/>
            </a:endParaRPr>
          </a:p>
          <a:p>
            <a:pPr>
              <a:lnSpc>
                <a:spcPct val="110000"/>
              </a:lnSpc>
              <a:defRPr/>
            </a:pPr>
            <a:endParaRPr lang="en-US" altLang="ja-JP" sz="1400" dirty="0">
              <a:solidFill>
                <a:srgbClr val="000000"/>
              </a:solidFill>
              <a:latin typeface="ＭＳ ゴシック" pitchFamily="49" charset="-128"/>
              <a:ea typeface="ＭＳ ゴシック" pitchFamily="49" charset="-128"/>
            </a:endParaRPr>
          </a:p>
          <a:p>
            <a:pPr>
              <a:lnSpc>
                <a:spcPct val="110000"/>
              </a:lnSpc>
              <a:defRPr/>
            </a:pPr>
            <a:endParaRPr lang="en-US" altLang="ja-JP" sz="1400" dirty="0">
              <a:solidFill>
                <a:srgbClr val="000000"/>
              </a:solidFill>
              <a:latin typeface="ＭＳ ゴシック" pitchFamily="49" charset="-128"/>
              <a:ea typeface="ＭＳ ゴシック" pitchFamily="49" charset="-128"/>
            </a:endParaRPr>
          </a:p>
          <a:p>
            <a:pPr>
              <a:lnSpc>
                <a:spcPct val="110000"/>
              </a:lnSpc>
              <a:defRPr/>
            </a:pPr>
            <a:endParaRPr lang="en-US" altLang="ja-JP" sz="1400" dirty="0">
              <a:solidFill>
                <a:srgbClr val="000000"/>
              </a:solidFill>
              <a:latin typeface="ＭＳ ゴシック" pitchFamily="49" charset="-128"/>
              <a:ea typeface="ＭＳ ゴシック" pitchFamily="49" charset="-128"/>
            </a:endParaRPr>
          </a:p>
          <a:p>
            <a:pPr>
              <a:lnSpc>
                <a:spcPct val="130000"/>
              </a:lnSpc>
              <a:defRPr/>
            </a:pPr>
            <a:endParaRPr lang="en-US" altLang="ja-JP" sz="1200" dirty="0">
              <a:solidFill>
                <a:srgbClr val="000000"/>
              </a:solidFill>
              <a:latin typeface="ＭＳ Ｐゴシック"/>
            </a:endParaRPr>
          </a:p>
          <a:p>
            <a:pPr>
              <a:lnSpc>
                <a:spcPct val="130000"/>
              </a:lnSpc>
              <a:defRPr/>
            </a:pPr>
            <a:endParaRPr lang="ja-JP" altLang="en-US" sz="1200" dirty="0">
              <a:solidFill>
                <a:srgbClr val="000000"/>
              </a:solidFill>
              <a:latin typeface="ＭＳ Ｐゴシック"/>
            </a:endParaRPr>
          </a:p>
          <a:p>
            <a:pPr>
              <a:lnSpc>
                <a:spcPct val="130000"/>
              </a:lnSpc>
              <a:defRPr/>
            </a:pPr>
            <a:endParaRPr lang="ja-JP" altLang="en-US" sz="1200" dirty="0">
              <a:solidFill>
                <a:srgbClr val="000000"/>
              </a:solidFill>
              <a:ea typeface="ＭＳ ゴシック" pitchFamily="49" charset="-128"/>
            </a:endParaRPr>
          </a:p>
        </p:txBody>
      </p:sp>
      <p:sp>
        <p:nvSpPr>
          <p:cNvPr id="21" name="Text Box 7"/>
          <p:cNvSpPr txBox="1">
            <a:spLocks noChangeArrowheads="1"/>
          </p:cNvSpPr>
          <p:nvPr/>
        </p:nvSpPr>
        <p:spPr bwMode="auto">
          <a:xfrm>
            <a:off x="147638" y="1960563"/>
            <a:ext cx="4849812" cy="350837"/>
          </a:xfrm>
          <a:prstGeom prst="rect">
            <a:avLst/>
          </a:prstGeom>
          <a:ln/>
        </p:spPr>
        <p:style>
          <a:lnRef idx="3">
            <a:schemeClr val="lt1"/>
          </a:lnRef>
          <a:fillRef idx="1">
            <a:schemeClr val="accent2"/>
          </a:fillRef>
          <a:effectRef idx="1">
            <a:schemeClr val="accent2"/>
          </a:effectRef>
          <a:fontRef idx="minor">
            <a:schemeClr val="lt1"/>
          </a:fontRef>
        </p:style>
        <p:txBody>
          <a:bodyPr/>
          <a:lstStyle>
            <a:defPPr>
              <a:defRPr lang="ja-JP"/>
            </a:defPPr>
            <a:lvl1pPr algn="l">
              <a:defRPr sz="1800" b="1">
                <a:solidFill>
                  <a:schemeClr val="bg1"/>
                </a:solidFill>
                <a:latin typeface="Meiryo UI" pitchFamily="50" charset="-128"/>
                <a:ea typeface="Meiryo UI" pitchFamily="50" charset="-128"/>
                <a:cs typeface="Meiryo UI"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ja-JP" altLang="en-US" sz="1600" dirty="0" smtClean="0">
                <a:solidFill>
                  <a:srgbClr val="FFFFFF"/>
                </a:solidFill>
              </a:rPr>
              <a:t>２　電子行政オープンデータ推進のための具体的取組</a:t>
            </a:r>
            <a:endParaRPr lang="ja-JP" altLang="en-US" sz="1600" dirty="0">
              <a:solidFill>
                <a:srgbClr val="FFFFFF"/>
              </a:solidFill>
            </a:endParaRPr>
          </a:p>
        </p:txBody>
      </p:sp>
      <p:sp>
        <p:nvSpPr>
          <p:cNvPr id="236552" name="テキスト ボックス 54"/>
          <p:cNvSpPr txBox="1">
            <a:spLocks noChangeArrowheads="1"/>
          </p:cNvSpPr>
          <p:nvPr/>
        </p:nvSpPr>
        <p:spPr bwMode="auto">
          <a:xfrm>
            <a:off x="144463" y="6032500"/>
            <a:ext cx="95710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spcBef>
                <a:spcPct val="0"/>
              </a:spcBef>
              <a:buFontTx/>
              <a:buNone/>
            </a:pPr>
            <a:r>
              <a:rPr lang="ja-JP" altLang="en-US" sz="1400">
                <a:solidFill>
                  <a:srgbClr val="000000"/>
                </a:solidFill>
                <a:latin typeface="Meiryo UI" pitchFamily="50" charset="-128"/>
                <a:ea typeface="Meiryo UI" pitchFamily="50" charset="-128"/>
                <a:cs typeface="Meiryo UI" pitchFamily="50" charset="-128"/>
              </a:rPr>
              <a:t>　　○　各府省による平成</a:t>
            </a:r>
            <a:r>
              <a:rPr lang="en-US" altLang="ja-JP" sz="1400">
                <a:solidFill>
                  <a:srgbClr val="000000"/>
                </a:solidFill>
                <a:latin typeface="Meiryo UI" pitchFamily="50" charset="-128"/>
                <a:ea typeface="Meiryo UI" pitchFamily="50" charset="-128"/>
                <a:cs typeface="Meiryo UI" pitchFamily="50" charset="-128"/>
              </a:rPr>
              <a:t>25</a:t>
            </a:r>
            <a:r>
              <a:rPr lang="ja-JP" altLang="en-US" sz="1400">
                <a:solidFill>
                  <a:srgbClr val="000000"/>
                </a:solidFill>
                <a:latin typeface="Meiryo UI" pitchFamily="50" charset="-128"/>
                <a:ea typeface="Meiryo UI" pitchFamily="50" charset="-128"/>
                <a:cs typeface="Meiryo UI" pitchFamily="50" charset="-128"/>
              </a:rPr>
              <a:t>年度以降の進め方を、工程表として整理。</a:t>
            </a:r>
          </a:p>
          <a:p>
            <a:pPr>
              <a:spcBef>
                <a:spcPct val="0"/>
              </a:spcBef>
              <a:buFontTx/>
              <a:buNone/>
            </a:pPr>
            <a:r>
              <a:rPr lang="ja-JP" altLang="en-US" sz="1400">
                <a:solidFill>
                  <a:srgbClr val="000000"/>
                </a:solidFill>
                <a:latin typeface="Meiryo UI" pitchFamily="50" charset="-128"/>
                <a:ea typeface="Meiryo UI" pitchFamily="50" charset="-128"/>
                <a:cs typeface="Meiryo UI" pitchFamily="50" charset="-128"/>
              </a:rPr>
              <a:t>　　○　</a:t>
            </a:r>
            <a:r>
              <a:rPr lang="ja-JP" altLang="en-US" sz="1400">
                <a:solidFill>
                  <a:srgbClr val="FF0000"/>
                </a:solidFill>
                <a:latin typeface="Meiryo UI" pitchFamily="50" charset="-128"/>
                <a:ea typeface="Meiryo UI" pitchFamily="50" charset="-128"/>
                <a:cs typeface="Meiryo UI" pitchFamily="50" charset="-128"/>
              </a:rPr>
              <a:t>平成</a:t>
            </a:r>
            <a:r>
              <a:rPr lang="en-US" altLang="ja-JP" sz="1400">
                <a:solidFill>
                  <a:srgbClr val="FF0000"/>
                </a:solidFill>
                <a:latin typeface="Meiryo UI" pitchFamily="50" charset="-128"/>
                <a:ea typeface="Meiryo UI" pitchFamily="50" charset="-128"/>
                <a:cs typeface="Meiryo UI" pitchFamily="50" charset="-128"/>
              </a:rPr>
              <a:t>27</a:t>
            </a:r>
            <a:r>
              <a:rPr lang="ja-JP" altLang="en-US" sz="1400">
                <a:solidFill>
                  <a:srgbClr val="FF0000"/>
                </a:solidFill>
                <a:latin typeface="Meiryo UI" pitchFamily="50" charset="-128"/>
                <a:ea typeface="Meiryo UI" pitchFamily="50" charset="-128"/>
                <a:cs typeface="Meiryo UI" pitchFamily="50" charset="-128"/>
              </a:rPr>
              <a:t>年度末において、他の先進国と同水準のオープンデータの公開と利用を実現する。</a:t>
            </a:r>
          </a:p>
          <a:p>
            <a:pPr eaLnBrk="1" hangingPunct="1">
              <a:spcBef>
                <a:spcPct val="0"/>
              </a:spcBef>
              <a:buFontTx/>
              <a:buNone/>
            </a:pPr>
            <a:r>
              <a:rPr lang="ja-JP" altLang="en-US" sz="1400">
                <a:solidFill>
                  <a:srgbClr val="000000"/>
                </a:solidFill>
                <a:latin typeface="Meiryo UI" pitchFamily="50" charset="-128"/>
                <a:ea typeface="Meiryo UI" pitchFamily="50" charset="-128"/>
                <a:cs typeface="Meiryo UI" pitchFamily="50" charset="-128"/>
              </a:rPr>
              <a:t>　　○　ロードマップに記載された施策の取組状況や課題等について、内閣官房は各府省から適宜報告・説明を求める。</a:t>
            </a:r>
            <a:endParaRPr lang="en-US" altLang="ja-JP" sz="1400">
              <a:solidFill>
                <a:srgbClr val="006600"/>
              </a:solidFill>
              <a:latin typeface="Meiryo UI" pitchFamily="50" charset="-128"/>
              <a:ea typeface="Meiryo UI" pitchFamily="50" charset="-128"/>
              <a:cs typeface="Meiryo UI" pitchFamily="50" charset="-128"/>
            </a:endParaRPr>
          </a:p>
        </p:txBody>
      </p:sp>
      <p:sp>
        <p:nvSpPr>
          <p:cNvPr id="236553" name="正方形/長方形 12"/>
          <p:cNvSpPr>
            <a:spLocks noChangeArrowheads="1"/>
          </p:cNvSpPr>
          <p:nvPr/>
        </p:nvSpPr>
        <p:spPr bwMode="auto">
          <a:xfrm>
            <a:off x="273050" y="6010275"/>
            <a:ext cx="9485313" cy="762000"/>
          </a:xfrm>
          <a:prstGeom prst="rect">
            <a:avLst/>
          </a:prstGeom>
          <a:noFill/>
          <a:ln w="190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nchor="ctr"/>
          <a:lstStyle>
            <a:lvl1pPr defTabSz="957263"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defTabSz="957263"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defTabSz="957263"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defTabSz="957263"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defTabSz="957263"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defTabSz="957263"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defTabSz="957263"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defTabSz="957263"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defTabSz="957263"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endParaRPr lang="ja-JP" altLang="en-US" sz="2400">
              <a:solidFill>
                <a:srgbClr val="FFFFFF"/>
              </a:solidFill>
            </a:endParaRPr>
          </a:p>
        </p:txBody>
      </p:sp>
      <p:sp>
        <p:nvSpPr>
          <p:cNvPr id="14" name="Text Box 7"/>
          <p:cNvSpPr txBox="1">
            <a:spLocks noChangeArrowheads="1"/>
          </p:cNvSpPr>
          <p:nvPr/>
        </p:nvSpPr>
        <p:spPr bwMode="auto">
          <a:xfrm>
            <a:off x="136525" y="5662613"/>
            <a:ext cx="4905375" cy="352425"/>
          </a:xfrm>
          <a:prstGeom prst="rect">
            <a:avLst/>
          </a:prstGeom>
          <a:ln/>
        </p:spPr>
        <p:style>
          <a:lnRef idx="3">
            <a:schemeClr val="lt1"/>
          </a:lnRef>
          <a:fillRef idx="1">
            <a:schemeClr val="accent2"/>
          </a:fillRef>
          <a:effectRef idx="1">
            <a:schemeClr val="accent2"/>
          </a:effectRef>
          <a:fontRef idx="minor">
            <a:schemeClr val="lt1"/>
          </a:fontRef>
        </p:style>
        <p:txBody>
          <a:bodyPr/>
          <a:lstStyle>
            <a:defPPr>
              <a:defRPr lang="ja-JP"/>
            </a:defPPr>
            <a:lvl1pPr algn="l">
              <a:defRPr sz="1800" b="1">
                <a:solidFill>
                  <a:schemeClr val="bg1"/>
                </a:solidFill>
                <a:latin typeface="Meiryo UI" pitchFamily="50" charset="-128"/>
                <a:ea typeface="Meiryo UI" pitchFamily="50" charset="-128"/>
                <a:cs typeface="Meiryo UI" pitchFamily="50" charset="-128"/>
              </a:defRPr>
            </a:lvl1pPr>
          </a:lstStyle>
          <a:p>
            <a:pPr>
              <a:defRPr/>
            </a:pPr>
            <a:r>
              <a:rPr lang="ja-JP" altLang="en-US" sz="1600" dirty="0" smtClean="0">
                <a:solidFill>
                  <a:srgbClr val="FFFFFF"/>
                </a:solidFill>
              </a:rPr>
              <a:t>３　電子行政オープンデータ推進のためのロードマップ</a:t>
            </a:r>
            <a:endParaRPr lang="ja-JP" altLang="en-US" sz="1600" dirty="0">
              <a:solidFill>
                <a:srgbClr val="FFFFFF"/>
              </a:solidFill>
            </a:endParaRPr>
          </a:p>
        </p:txBody>
      </p:sp>
      <p:sp>
        <p:nvSpPr>
          <p:cNvPr id="236555" name="テキスト ボックス 2"/>
          <p:cNvSpPr txBox="1">
            <a:spLocks noChangeArrowheads="1"/>
          </p:cNvSpPr>
          <p:nvPr/>
        </p:nvSpPr>
        <p:spPr bwMode="auto">
          <a:xfrm>
            <a:off x="6738938" y="342900"/>
            <a:ext cx="29670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sz="1200" b="1">
                <a:solidFill>
                  <a:srgbClr val="FF0000"/>
                </a:solidFill>
                <a:latin typeface="ＭＳ Ｐゴシック" charset="-128"/>
              </a:rPr>
              <a:t>（平成</a:t>
            </a:r>
            <a:r>
              <a:rPr lang="en-US" altLang="ja-JP" sz="1200" b="1">
                <a:solidFill>
                  <a:srgbClr val="FF0000"/>
                </a:solidFill>
                <a:latin typeface="ＭＳ Ｐゴシック" charset="-128"/>
              </a:rPr>
              <a:t>25</a:t>
            </a:r>
            <a:r>
              <a:rPr lang="ja-JP" altLang="en-US" sz="1200" b="1">
                <a:solidFill>
                  <a:srgbClr val="FF0000"/>
                </a:solidFill>
                <a:latin typeface="ＭＳ Ｐゴシック" charset="-128"/>
              </a:rPr>
              <a:t>年</a:t>
            </a:r>
            <a:r>
              <a:rPr lang="en-US" altLang="ja-JP" sz="1200" b="1">
                <a:solidFill>
                  <a:srgbClr val="FF0000"/>
                </a:solidFill>
                <a:latin typeface="ＭＳ Ｐゴシック" charset="-128"/>
              </a:rPr>
              <a:t>6</a:t>
            </a:r>
            <a:r>
              <a:rPr lang="ja-JP" altLang="en-US" sz="1200" b="1">
                <a:solidFill>
                  <a:srgbClr val="FF0000"/>
                </a:solidFill>
                <a:latin typeface="ＭＳ Ｐゴシック" charset="-128"/>
              </a:rPr>
              <a:t>月</a:t>
            </a:r>
            <a:r>
              <a:rPr lang="en-US" altLang="ja-JP" sz="1200" b="1">
                <a:solidFill>
                  <a:srgbClr val="FF0000"/>
                </a:solidFill>
                <a:latin typeface="ＭＳ Ｐゴシック" charset="-128"/>
              </a:rPr>
              <a:t>14</a:t>
            </a:r>
            <a:r>
              <a:rPr lang="ja-JP" altLang="en-US" sz="1200" b="1">
                <a:solidFill>
                  <a:srgbClr val="FF0000"/>
                </a:solidFill>
                <a:latin typeface="ＭＳ Ｐゴシック" charset="-128"/>
              </a:rPr>
              <a:t>日　ＩＴ総合戦略本部決定）</a:t>
            </a:r>
          </a:p>
        </p:txBody>
      </p:sp>
      <p:sp>
        <p:nvSpPr>
          <p:cNvPr id="236556" name="スライド番号プレースホルダー 1"/>
          <p:cNvSpPr txBox="1">
            <a:spLocks/>
          </p:cNvSpPr>
          <p:nvPr/>
        </p:nvSpPr>
        <p:spPr bwMode="auto">
          <a:xfrm>
            <a:off x="7610475" y="6481763"/>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8" rIns="91413" bIns="45708" anchor="ct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r" eaLnBrk="1" hangingPunct="1">
              <a:spcBef>
                <a:spcPct val="0"/>
              </a:spcBef>
              <a:buFontTx/>
              <a:buNone/>
            </a:pPr>
            <a:fld id="{BD930510-6067-4E7F-9BD0-AE4F5797485E}" type="slidenum">
              <a:rPr lang="en-US" altLang="ja-JP" sz="1400">
                <a:solidFill>
                  <a:srgbClr val="000000"/>
                </a:solidFill>
                <a:latin typeface="Arial" charset="0"/>
              </a:rPr>
              <a:pPr algn="r" eaLnBrk="1" hangingPunct="1">
                <a:spcBef>
                  <a:spcPct val="0"/>
                </a:spcBef>
                <a:buFontTx/>
                <a:buNone/>
              </a:pPr>
              <a:t>2</a:t>
            </a:fld>
            <a:endParaRPr lang="en-US" altLang="ja-JP"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552" y="44624"/>
            <a:ext cx="9577064" cy="521605"/>
          </a:xfrm>
        </p:spPr>
        <p:txBody>
          <a:bodyPr/>
          <a:lstStyle/>
          <a:p>
            <a:pPr algn="l"/>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利</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活用</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推進</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WG</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の今後の検討課題（事務局案）</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defRPr/>
              </a:pPr>
              <a:t>29</a:t>
            </a:fld>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848544" y="1412776"/>
            <a:ext cx="8856985" cy="3108543"/>
          </a:xfrm>
          <a:prstGeom prst="rect">
            <a:avLst/>
          </a:prstGeom>
        </p:spPr>
        <p:txBody>
          <a:bodyPr wrap="square">
            <a:spAutoFit/>
          </a:bodyPr>
          <a:lstStyle/>
          <a:p>
            <a:r>
              <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ニーズの把握や掘り起こし</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利活用に係る指標や評価のあり方</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631825" indent="-631825"/>
            <a:r>
              <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オープンデータの普及啓発</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海外展開のあり方</a:t>
            </a:r>
            <a:endPar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99849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998784" y="966937"/>
            <a:ext cx="8418140" cy="31101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a:solidFill>
                <a:prstClr val="white"/>
              </a:solidFill>
            </a:endParaRPr>
          </a:p>
        </p:txBody>
      </p:sp>
      <p:sp>
        <p:nvSpPr>
          <p:cNvPr id="16" name="角丸四角形 15"/>
          <p:cNvSpPr/>
          <p:nvPr/>
        </p:nvSpPr>
        <p:spPr>
          <a:xfrm>
            <a:off x="998784" y="5373216"/>
            <a:ext cx="8418140" cy="11819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a:solidFill>
                <a:prstClr val="white"/>
              </a:solidFill>
            </a:endParaRPr>
          </a:p>
        </p:txBody>
      </p:sp>
      <p:sp>
        <p:nvSpPr>
          <p:cNvPr id="18" name="円/楕円 17"/>
          <p:cNvSpPr/>
          <p:nvPr/>
        </p:nvSpPr>
        <p:spPr>
          <a:xfrm>
            <a:off x="682240" y="669381"/>
            <a:ext cx="1224136" cy="628940"/>
          </a:xfrm>
          <a:prstGeom prst="ellips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円/楕円 18"/>
          <p:cNvSpPr/>
          <p:nvPr/>
        </p:nvSpPr>
        <p:spPr>
          <a:xfrm>
            <a:off x="682240" y="4869160"/>
            <a:ext cx="2038512" cy="628940"/>
          </a:xfrm>
          <a:prstGeom prst="ellipse">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検討項目</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defRPr/>
              </a:pPr>
              <a:t>30</a:t>
            </a:fld>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9418" y="25460"/>
            <a:ext cx="8856985" cy="523220"/>
          </a:xfrm>
          <a:prstGeom prst="rect">
            <a:avLst/>
          </a:prstGeom>
        </p:spPr>
        <p:txBody>
          <a:bodyPr wrap="square">
            <a:spAutoFit/>
          </a:bodyPr>
          <a:lstStyle/>
          <a:p>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（１）ニーズの把握や掘り起こし</a:t>
            </a:r>
            <a:endPar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bwMode="auto">
          <a:xfrm>
            <a:off x="1456256" y="5663022"/>
            <a:ext cx="7857137" cy="646298"/>
          </a:xfrm>
          <a:prstGeom prst="rect">
            <a:avLst/>
          </a:prstGeom>
          <a:noFill/>
          <a:ln w="9525" algn="ctr">
            <a:noFill/>
            <a:miter lim="800000"/>
            <a:headEnd/>
            <a:tailEnd/>
          </a:ln>
          <a:effectLst/>
        </p:spPr>
        <p:txBody>
          <a:bodyPr wrap="square" lIns="91406" tIns="45704" rIns="91406" bIns="45704" rtlCol="0">
            <a:spAutoFit/>
          </a:bodyPr>
          <a:lstStyle/>
          <a:p>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○各分野の有識者のヒアリング等を通じ利</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活用のニーズや効果を整理</a:t>
            </a:r>
            <a:endParaRPr lang="en-US"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○効果的なニーズの掘り起こしのあり方</a:t>
            </a:r>
            <a:endParaRPr lang="en-US"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1424608" y="1350367"/>
            <a:ext cx="7654164" cy="2677656"/>
          </a:xfrm>
          <a:prstGeom prst="rect">
            <a:avLst/>
          </a:prstGeom>
        </p:spPr>
        <p:txBody>
          <a:bodyPr wrap="square">
            <a:spAutoFit/>
          </a:bodyPr>
          <a:lstStyle/>
          <a:p>
            <a:pPr marL="174625" indent="-174625"/>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○ニーズや効果の把握が</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困難であることが取組が進まない大きな理由との意見が多い。</a:t>
            </a:r>
            <a:endParaRPr lang="en-US"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○営利</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企業はデータ</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利活用の経済</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効果の公表を控える傾向にあるが、米国では企業での利活用事例をまとめた「オープンデータ５００」が公表。日本での利活用事例（特に経済効果が示されたもの）はまだ少ない。</a:t>
            </a:r>
            <a:endParaRPr lang="en-US"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○アイデアソン、ハッカソン等が継続的なビジネスにつながっているかどうか。</a:t>
            </a:r>
            <a:endParaRPr lang="en-US"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二等辺三角形 19"/>
          <p:cNvSpPr/>
          <p:nvPr/>
        </p:nvSpPr>
        <p:spPr>
          <a:xfrm rot="10800000">
            <a:off x="4665592" y="4149080"/>
            <a:ext cx="1512168" cy="880681"/>
          </a:xfrm>
          <a:prstGeom prst="triangle">
            <a:avLst>
              <a:gd name="adj" fmla="val 482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14993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998784" y="1000436"/>
            <a:ext cx="8418140" cy="4111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a:solidFill>
                <a:prstClr val="white"/>
              </a:solidFill>
            </a:endParaRPr>
          </a:p>
        </p:txBody>
      </p:sp>
      <p:sp>
        <p:nvSpPr>
          <p:cNvPr id="16" name="角丸四角形 15"/>
          <p:cNvSpPr/>
          <p:nvPr/>
        </p:nvSpPr>
        <p:spPr>
          <a:xfrm>
            <a:off x="998784" y="5663974"/>
            <a:ext cx="8418140" cy="11220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a:solidFill>
                <a:prstClr val="white"/>
              </a:solidFill>
            </a:endParaRPr>
          </a:p>
        </p:txBody>
      </p:sp>
      <p:sp>
        <p:nvSpPr>
          <p:cNvPr id="17" name="円/楕円 16"/>
          <p:cNvSpPr/>
          <p:nvPr/>
        </p:nvSpPr>
        <p:spPr>
          <a:xfrm>
            <a:off x="682240" y="669381"/>
            <a:ext cx="1224136" cy="628940"/>
          </a:xfrm>
          <a:prstGeom prst="ellips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円/楕円 18"/>
          <p:cNvSpPr/>
          <p:nvPr/>
        </p:nvSpPr>
        <p:spPr>
          <a:xfrm>
            <a:off x="682240" y="5176324"/>
            <a:ext cx="2038512" cy="628940"/>
          </a:xfrm>
          <a:prstGeom prst="ellipse">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検討項目</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defRPr/>
              </a:pPr>
              <a:t>31</a:t>
            </a:fld>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15552" y="27410"/>
            <a:ext cx="9793088" cy="523220"/>
          </a:xfrm>
          <a:prstGeom prst="rect">
            <a:avLst/>
          </a:prstGeom>
        </p:spPr>
        <p:txBody>
          <a:bodyPr wrap="square">
            <a:spAutoFit/>
          </a:bodyPr>
          <a:lstStyle/>
          <a:p>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（２）利活用に係る評価指標のあり方</a:t>
            </a:r>
            <a:endPar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bwMode="auto">
          <a:xfrm>
            <a:off x="1434494" y="1239170"/>
            <a:ext cx="7919254" cy="4278062"/>
          </a:xfrm>
          <a:prstGeom prst="rect">
            <a:avLst/>
          </a:prstGeom>
          <a:noFill/>
          <a:ln w="9525" algn="ctr">
            <a:noFill/>
            <a:miter lim="800000"/>
            <a:headEnd/>
            <a:tailEnd/>
          </a:ln>
          <a:effectLst/>
        </p:spPr>
        <p:txBody>
          <a:bodyPr wrap="square" lIns="91406" tIns="45704" rIns="91406" bIns="45704" rtlCol="0">
            <a:spAutoFit/>
          </a:bodyPr>
          <a:lstStyle/>
          <a:p>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○我が国のオープンデータの利活用に係る指標は未設定</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○利活用に係る評価</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指標</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は国際的にも未確定</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44500" indent="-444500"/>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Open Data Index</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でオープンデータを活用したアプリやサービスがどの程度存在するかが評価指標としてある程度。</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○過去の実務者会議等においては</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・データカタログサイトのアクセス数</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・オープンデータを用いて作成されたアプリケーションの数</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等が議論で出ている。</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8288" indent="-268288"/>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○オープンデータの利活用が社会的または経済的にどのような効果を持たらしたかどうか。</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bwMode="auto">
          <a:xfrm>
            <a:off x="1434494" y="5805264"/>
            <a:ext cx="7913030" cy="1015630"/>
          </a:xfrm>
          <a:prstGeom prst="rect">
            <a:avLst/>
          </a:prstGeom>
          <a:noFill/>
          <a:ln w="9525" algn="ctr">
            <a:noFill/>
            <a:miter lim="800000"/>
            <a:headEnd/>
            <a:tailEnd/>
          </a:ln>
          <a:effectLst/>
        </p:spPr>
        <p:txBody>
          <a:bodyPr wrap="square" lIns="91406" tIns="45704" rIns="91406" bIns="45704" rtlCol="0">
            <a:spAutoFit/>
          </a:bodyPr>
          <a:lstStyle/>
          <a:p>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○国際的な評価指標の調査</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○社会的な効果</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○上記を踏まえた評価指標のあり方</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二等辺三角形 19"/>
          <p:cNvSpPr/>
          <p:nvPr/>
        </p:nvSpPr>
        <p:spPr>
          <a:xfrm rot="10800000">
            <a:off x="4592961" y="5157192"/>
            <a:ext cx="1512168" cy="454759"/>
          </a:xfrm>
          <a:prstGeom prst="triangle">
            <a:avLst>
              <a:gd name="adj" fmla="val 482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15571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998784" y="1000436"/>
            <a:ext cx="8418140" cy="39334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dirty="0">
              <a:solidFill>
                <a:prstClr val="white"/>
              </a:solidFill>
            </a:endParaRPr>
          </a:p>
        </p:txBody>
      </p:sp>
      <p:sp>
        <p:nvSpPr>
          <p:cNvPr id="20" name="角丸四角形 19"/>
          <p:cNvSpPr/>
          <p:nvPr/>
        </p:nvSpPr>
        <p:spPr>
          <a:xfrm>
            <a:off x="998784" y="5935678"/>
            <a:ext cx="8418140" cy="8056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a:solidFill>
                <a:prstClr val="white"/>
              </a:solidFill>
            </a:endParaRPr>
          </a:p>
        </p:txBody>
      </p:sp>
      <p:sp>
        <p:nvSpPr>
          <p:cNvPr id="21" name="円/楕円 20"/>
          <p:cNvSpPr/>
          <p:nvPr/>
        </p:nvSpPr>
        <p:spPr>
          <a:xfrm>
            <a:off x="682240" y="669381"/>
            <a:ext cx="1224136" cy="628940"/>
          </a:xfrm>
          <a:prstGeom prst="ellips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円/楕円 21"/>
          <p:cNvSpPr/>
          <p:nvPr/>
        </p:nvSpPr>
        <p:spPr>
          <a:xfrm>
            <a:off x="682240" y="5536364"/>
            <a:ext cx="2038512" cy="628940"/>
          </a:xfrm>
          <a:prstGeom prst="ellipse">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検討項目</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defRPr/>
              </a:pPr>
              <a:t>32</a:t>
            </a:fld>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159568" y="69746"/>
            <a:ext cx="10729192" cy="492443"/>
          </a:xfrm>
          <a:prstGeom prst="rect">
            <a:avLst/>
          </a:prstGeom>
        </p:spPr>
        <p:txBody>
          <a:bodyPr wrap="square">
            <a:spAutoFit/>
          </a:bodyPr>
          <a:lstStyle/>
          <a:p>
            <a:r>
              <a:rPr lang="ja-JP" altLang="en-US" sz="2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（３）オープンデータの普及啓発</a:t>
            </a:r>
            <a:endParaRPr lang="ja-JP" altLang="en-US" sz="2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bwMode="auto">
          <a:xfrm>
            <a:off x="1498099" y="6228052"/>
            <a:ext cx="7913030" cy="369300"/>
          </a:xfrm>
          <a:prstGeom prst="rect">
            <a:avLst/>
          </a:prstGeom>
          <a:noFill/>
          <a:ln w="9525" algn="ctr">
            <a:noFill/>
            <a:miter lim="800000"/>
            <a:headEnd/>
            <a:tailEnd/>
          </a:ln>
          <a:effectLst/>
        </p:spPr>
        <p:txBody>
          <a:bodyPr wrap="square" lIns="91406" tIns="45704" rIns="91406" bIns="45704" rtlCol="0">
            <a:spAutoFit/>
          </a:bodyPr>
          <a:lstStyle/>
          <a:p>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○具体的な利活用につながる効果的な普及・啓発活動のあり方</a:t>
            </a:r>
            <a:endParaRPr lang="en-US"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3" name="グラフ 22"/>
          <p:cNvGraphicFramePr>
            <a:graphicFrameLocks/>
          </p:cNvGraphicFramePr>
          <p:nvPr>
            <p:extLst/>
          </p:nvPr>
        </p:nvGraphicFramePr>
        <p:xfrm>
          <a:off x="459762" y="212596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bwMode="auto">
          <a:xfrm>
            <a:off x="3767397" y="4468004"/>
            <a:ext cx="2215602" cy="461633"/>
          </a:xfrm>
          <a:prstGeom prst="rect">
            <a:avLst/>
          </a:prstGeom>
          <a:noFill/>
          <a:ln w="9525" algn="ctr">
            <a:noFill/>
            <a:miter lim="800000"/>
            <a:headEnd/>
            <a:tailEnd/>
          </a:ln>
          <a:effectLst/>
        </p:spPr>
        <p:txBody>
          <a:bodyPr wrap="none" lIns="91406" tIns="45704" rIns="91406" bIns="45704" rtlCol="0">
            <a:spAutoFit/>
          </a:bodyPr>
          <a:lstStyle/>
          <a:p>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住民アンケートより</a:t>
            </a:r>
            <a:endPar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2014</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月内閣官房</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総合戦略室実施</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n:1034</a:t>
            </a:r>
            <a:endPar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二等辺三角形 23"/>
          <p:cNvSpPr/>
          <p:nvPr/>
        </p:nvSpPr>
        <p:spPr>
          <a:xfrm rot="10800000">
            <a:off x="4665592" y="4996590"/>
            <a:ext cx="1512168" cy="880681"/>
          </a:xfrm>
          <a:prstGeom prst="triangle">
            <a:avLst>
              <a:gd name="adj" fmla="val 482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1064568" y="3356992"/>
            <a:ext cx="792088" cy="8640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a:solidFill>
                <a:prstClr val="white"/>
              </a:solidFill>
            </a:endParaRPr>
          </a:p>
        </p:txBody>
      </p:sp>
      <p:sp>
        <p:nvSpPr>
          <p:cNvPr id="27" name="テキスト ボックス 26"/>
          <p:cNvSpPr txBox="1"/>
          <p:nvPr/>
        </p:nvSpPr>
        <p:spPr bwMode="auto">
          <a:xfrm>
            <a:off x="1216551" y="1305374"/>
            <a:ext cx="3779912" cy="923297"/>
          </a:xfrm>
          <a:prstGeom prst="rect">
            <a:avLst/>
          </a:prstGeom>
          <a:noFill/>
          <a:ln w="9525" algn="ctr">
            <a:noFill/>
            <a:miter lim="800000"/>
            <a:headEnd/>
            <a:tailEnd/>
          </a:ln>
          <a:effectLst/>
        </p:spPr>
        <p:txBody>
          <a:bodyPr wrap="square" lIns="91406" tIns="45704" rIns="91406" bIns="45704" rtlCol="0">
            <a:spAutoFit/>
          </a:bodyPr>
          <a:lstStyle/>
          <a:p>
            <a:pPr marL="268288" indent="-268288"/>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○オープンデータの</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認知度に関する住民へのアンケート結果は以下の通り。</a:t>
            </a:r>
            <a:endParaRPr lang="en-US"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bwMode="auto">
          <a:xfrm>
            <a:off x="4880993" y="1305374"/>
            <a:ext cx="4530136" cy="2123626"/>
          </a:xfrm>
          <a:prstGeom prst="rect">
            <a:avLst/>
          </a:prstGeom>
          <a:noFill/>
          <a:ln w="9525" algn="ctr">
            <a:noFill/>
            <a:miter lim="800000"/>
            <a:headEnd/>
            <a:tailEnd/>
          </a:ln>
          <a:effectLst/>
        </p:spPr>
        <p:txBody>
          <a:bodyPr wrap="square" lIns="91406" tIns="45704" rIns="91406" bIns="45704" rtlCol="0">
            <a:spAutoFit/>
          </a:bodyPr>
          <a:lstStyle/>
          <a:p>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○国等では以下の取組を実施中。</a:t>
            </a:r>
            <a:endParaRPr lang="en-US"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テレビ</a:t>
            </a:r>
            <a:r>
              <a:rPr lang="ja-JP" altLang="ja-JP" sz="1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、新聞、雑誌を通じた</a:t>
            </a:r>
            <a:r>
              <a:rPr lang="ja-JP" altLang="ja-JP" sz="1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周知</a:t>
            </a:r>
            <a:endParaRPr lang="en-US" altLang="ja-JP" sz="1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講演</a:t>
            </a:r>
            <a:r>
              <a:rPr lang="ja-JP" altLang="ja-JP" sz="1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や</a:t>
            </a:r>
            <a:r>
              <a:rPr lang="ja-JP" altLang="ja-JP" sz="1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セミナー</a:t>
            </a:r>
            <a:r>
              <a:rPr lang="ja-JP" altLang="en-US" sz="1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を通じた周知</a:t>
            </a:r>
            <a:endParaRPr lang="en-US" altLang="ja-JP" sz="1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・民間企業や住民も参加した実証事業の実施</a:t>
            </a:r>
            <a:endParaRPr lang="en-US" altLang="ja-JP" sz="1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・アイデアソン、ハッカソンの実施</a:t>
            </a:r>
            <a:endParaRPr lang="en-US" altLang="ja-JP" sz="1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r>
              <a:rPr lang="ja-JP" altLang="en-US" sz="1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に係る</a:t>
            </a:r>
            <a:r>
              <a:rPr lang="ja-JP" altLang="ja-JP" sz="1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表彰事業</a:t>
            </a:r>
            <a:endParaRPr lang="en-US" altLang="ja-JP" sz="1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・データカタログサイトを通じた周知</a:t>
            </a:r>
            <a:endParaRPr lang="en-US" altLang="ja-JP" sz="1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7556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998784" y="1000436"/>
            <a:ext cx="8418140" cy="34366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a:solidFill>
                <a:prstClr val="white"/>
              </a:solidFill>
            </a:endParaRPr>
          </a:p>
        </p:txBody>
      </p:sp>
      <p:sp>
        <p:nvSpPr>
          <p:cNvPr id="17" name="角丸四角形 16"/>
          <p:cNvSpPr/>
          <p:nvPr/>
        </p:nvSpPr>
        <p:spPr>
          <a:xfrm>
            <a:off x="998784" y="5617997"/>
            <a:ext cx="8418140" cy="11233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a:solidFill>
                <a:prstClr val="white"/>
              </a:solidFill>
            </a:endParaRPr>
          </a:p>
        </p:txBody>
      </p:sp>
      <p:sp>
        <p:nvSpPr>
          <p:cNvPr id="19" name="円/楕円 18"/>
          <p:cNvSpPr/>
          <p:nvPr/>
        </p:nvSpPr>
        <p:spPr>
          <a:xfrm>
            <a:off x="682240" y="669381"/>
            <a:ext cx="1224136" cy="628940"/>
          </a:xfrm>
          <a:prstGeom prst="ellips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円/楕円 19"/>
          <p:cNvSpPr/>
          <p:nvPr/>
        </p:nvSpPr>
        <p:spPr>
          <a:xfrm>
            <a:off x="682240" y="5081298"/>
            <a:ext cx="2038512" cy="628940"/>
          </a:xfrm>
          <a:prstGeom prst="ellipse">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検討項目</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defRPr/>
              </a:pPr>
              <a:t>33</a:t>
            </a:fld>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26173" y="25460"/>
            <a:ext cx="8856985" cy="523220"/>
          </a:xfrm>
          <a:prstGeom prst="rect">
            <a:avLst/>
          </a:prstGeom>
        </p:spPr>
        <p:txBody>
          <a:bodyPr wrap="square">
            <a:spAutoFit/>
          </a:bodyPr>
          <a:lstStyle/>
          <a:p>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海外展開のあり方</a:t>
            </a:r>
            <a:endPar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bwMode="auto">
          <a:xfrm>
            <a:off x="1498099" y="5951054"/>
            <a:ext cx="7913030" cy="646298"/>
          </a:xfrm>
          <a:prstGeom prst="rect">
            <a:avLst/>
          </a:prstGeom>
          <a:noFill/>
          <a:ln w="9525" algn="ctr">
            <a:noFill/>
            <a:miter lim="800000"/>
            <a:headEnd/>
            <a:tailEnd/>
          </a:ln>
          <a:effectLst/>
        </p:spPr>
        <p:txBody>
          <a:bodyPr wrap="square" lIns="91406" tIns="45704" rIns="91406" bIns="45704" rtlCol="0">
            <a:spAutoFit/>
          </a:bodyPr>
          <a:lstStyle/>
          <a:p>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○海外展開に日本としてどう取り組んでいくか</a:t>
            </a:r>
            <a:endParaRPr lang="en-US"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例）日本企業が海外進出する際の基礎データとして活用が可能</a:t>
            </a:r>
            <a:endParaRPr lang="en-US"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bwMode="auto">
          <a:xfrm>
            <a:off x="1295883" y="1412776"/>
            <a:ext cx="7913030" cy="369300"/>
          </a:xfrm>
          <a:prstGeom prst="rect">
            <a:avLst/>
          </a:prstGeom>
          <a:noFill/>
          <a:ln w="9525" algn="ctr">
            <a:noFill/>
            <a:miter lim="800000"/>
            <a:headEnd/>
            <a:tailEnd/>
          </a:ln>
          <a:effectLst/>
        </p:spPr>
        <p:txBody>
          <a:bodyPr wrap="square" lIns="91406" tIns="45704" rIns="91406" bIns="45704" rtlCol="0">
            <a:spAutoFit/>
          </a:bodyPr>
          <a:lstStyle/>
          <a:p>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○アジア各国におけるオープンデータ取組状況の現状</a:t>
            </a:r>
            <a:endParaRPr lang="en-US"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bwMode="auto">
          <a:xfrm>
            <a:off x="1577548" y="1791116"/>
            <a:ext cx="7695932" cy="1477295"/>
          </a:xfrm>
          <a:prstGeom prst="rect">
            <a:avLst/>
          </a:prstGeom>
          <a:noFill/>
          <a:ln w="9525" algn="ctr">
            <a:noFill/>
            <a:miter lim="800000"/>
            <a:headEnd/>
            <a:tailEnd/>
          </a:ln>
          <a:effectLst/>
        </p:spPr>
        <p:txBody>
          <a:bodyPr wrap="square" lIns="91406" tIns="45704" rIns="91406" bIns="45704" rtlCol="0">
            <a:spAutoFit/>
          </a:bodyPr>
          <a:lstStyle/>
          <a:p>
            <a:r>
              <a:rPr lang="ja-JP"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東南アジアでは未実施国が</a:t>
            </a:r>
            <a:r>
              <a:rPr lang="ja-JP"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目立</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ち、</a:t>
            </a:r>
            <a:r>
              <a:rPr lang="ja-JP"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政府</a:t>
            </a:r>
            <a:r>
              <a:rPr lang="ja-JP"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のオープンデータカタログサイトが開設</a:t>
            </a:r>
            <a:r>
              <a:rPr lang="ja-JP"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されて</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いない国は</a:t>
            </a:r>
            <a:r>
              <a:rPr lang="ja-JP"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以下</a:t>
            </a:r>
            <a:r>
              <a:rPr lang="ja-JP"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とおり</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カンボジア</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、タイ、ブルネイ、ベトナム、マレーシア</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、ミャンマー、</a:t>
            </a:r>
            <a:endParaRPr lang="en-US"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ラオス</a:t>
            </a:r>
          </a:p>
        </p:txBody>
      </p:sp>
      <p:sp>
        <p:nvSpPr>
          <p:cNvPr id="14" name="テキスト ボックス 13"/>
          <p:cNvSpPr txBox="1"/>
          <p:nvPr/>
        </p:nvSpPr>
        <p:spPr bwMode="auto">
          <a:xfrm>
            <a:off x="1288033" y="3699388"/>
            <a:ext cx="7913030" cy="369300"/>
          </a:xfrm>
          <a:prstGeom prst="rect">
            <a:avLst/>
          </a:prstGeom>
          <a:noFill/>
          <a:ln w="9525" algn="ctr">
            <a:noFill/>
            <a:miter lim="800000"/>
            <a:headEnd/>
            <a:tailEnd/>
          </a:ln>
          <a:effectLst/>
        </p:spPr>
        <p:txBody>
          <a:bodyPr wrap="square" lIns="91406" tIns="45704" rIns="91406" bIns="45704" rtlCol="0">
            <a:spAutoFit/>
          </a:bodyPr>
          <a:lstStyle/>
          <a:p>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○我が国としてはオープンデータの海外展開に関する取組は未実施</a:t>
            </a:r>
            <a:endParaRPr lang="en-US"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二等辺三角形 20"/>
          <p:cNvSpPr/>
          <p:nvPr/>
        </p:nvSpPr>
        <p:spPr>
          <a:xfrm rot="10800000">
            <a:off x="4464917" y="4581128"/>
            <a:ext cx="1512168" cy="880681"/>
          </a:xfrm>
          <a:prstGeom prst="triangle">
            <a:avLst>
              <a:gd name="adj" fmla="val 482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6953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タイトル 1"/>
          <p:cNvSpPr>
            <a:spLocks noGrp="1"/>
          </p:cNvSpPr>
          <p:nvPr>
            <p:ph type="ctrTitle"/>
          </p:nvPr>
        </p:nvSpPr>
        <p:spPr>
          <a:xfrm>
            <a:off x="704850" y="981075"/>
            <a:ext cx="8569325" cy="4968875"/>
          </a:xfrm>
        </p:spPr>
        <p:txBody>
          <a:bodyPr/>
          <a:lstStyle/>
          <a:p>
            <a:r>
              <a:rPr lang="ja-JP" altLang="en-US" dirty="0" smtClean="0">
                <a:latin typeface="HGP創英角ｺﾞｼｯｸUB" pitchFamily="50" charset="-128"/>
                <a:ea typeface="HGP創英角ｺﾞｼｯｸUB" pitchFamily="50" charset="-128"/>
              </a:rPr>
              <a:t>関連情報の</a:t>
            </a:r>
            <a:r>
              <a:rPr lang="en-US" altLang="ja-JP" dirty="0" smtClean="0">
                <a:latin typeface="HGP創英角ｺﾞｼｯｸUB" pitchFamily="50" charset="-128"/>
                <a:ea typeface="HGP創英角ｺﾞｼｯｸUB" pitchFamily="50" charset="-128"/>
              </a:rPr>
              <a:t>URL</a:t>
            </a:r>
            <a:r>
              <a:rPr lang="ja-JP" altLang="en-US" dirty="0" smtClean="0">
                <a:latin typeface="HGP創英角ｺﾞｼｯｸUB" pitchFamily="50" charset="-128"/>
                <a:ea typeface="HGP創英角ｺﾞｼｯｸUB" pitchFamily="50" charset="-128"/>
              </a:rPr>
              <a:t>等</a:t>
            </a:r>
            <a:r>
              <a:rPr lang="en-US" altLang="ja-JP" dirty="0" smtClean="0">
                <a:latin typeface="HGP創英角ｺﾞｼｯｸUB" pitchFamily="50" charset="-128"/>
                <a:ea typeface="HGP創英角ｺﾞｼｯｸUB" pitchFamily="50" charset="-128"/>
              </a:rPr>
              <a:t/>
            </a:r>
            <a:br>
              <a:rPr lang="en-US" altLang="ja-JP" dirty="0" smtClean="0">
                <a:latin typeface="HGP創英角ｺﾞｼｯｸUB" pitchFamily="50" charset="-128"/>
                <a:ea typeface="HGP創英角ｺﾞｼｯｸUB" pitchFamily="50" charset="-128"/>
              </a:rPr>
            </a:br>
            <a:r>
              <a:rPr lang="en-US" altLang="ja-JP" dirty="0" smtClean="0"/>
              <a:t/>
            </a:r>
            <a:br>
              <a:rPr lang="en-US" altLang="ja-JP" dirty="0" smtClean="0"/>
            </a:br>
            <a:r>
              <a:rPr lang="en-US" altLang="ja-JP" sz="3600" dirty="0" smtClean="0"/>
              <a:t>(</a:t>
            </a:r>
            <a:r>
              <a:rPr lang="ja-JP" altLang="en-US" sz="3600" dirty="0" smtClean="0"/>
              <a:t>データカタログサイト</a:t>
            </a:r>
            <a:r>
              <a:rPr lang="en-US" altLang="ja-JP" sz="3600" dirty="0" smtClean="0"/>
              <a:t>URL)</a:t>
            </a:r>
            <a:br>
              <a:rPr lang="en-US" altLang="ja-JP" sz="3600" dirty="0" smtClean="0"/>
            </a:br>
            <a:r>
              <a:rPr lang="en-US" altLang="ja-JP" sz="3600" dirty="0" smtClean="0"/>
              <a:t>http://www.data.go.jp</a:t>
            </a:r>
            <a:br>
              <a:rPr lang="en-US" altLang="ja-JP" sz="3600" dirty="0" smtClean="0"/>
            </a:br>
            <a:r>
              <a:rPr lang="en-US" altLang="ja-JP" sz="3600" dirty="0" smtClean="0"/>
              <a:t/>
            </a:r>
            <a:br>
              <a:rPr lang="en-US" altLang="ja-JP" sz="3600" dirty="0" smtClean="0"/>
            </a:br>
            <a:r>
              <a:rPr lang="en-US" altLang="ja-JP" sz="2800" dirty="0" smtClean="0"/>
              <a:t>(</a:t>
            </a:r>
            <a:r>
              <a:rPr lang="ja-JP" altLang="en-US" sz="2800" dirty="0" smtClean="0"/>
              <a:t>電子行政オープンデータ実務者会議</a:t>
            </a:r>
            <a:r>
              <a:rPr lang="en-US" altLang="ja-JP" sz="2800" dirty="0" smtClean="0"/>
              <a:t>URL)</a:t>
            </a:r>
            <a:br>
              <a:rPr lang="en-US" altLang="ja-JP" sz="2800" dirty="0" smtClean="0"/>
            </a:br>
            <a:r>
              <a:rPr lang="en-US" altLang="ja-JP" sz="2800" dirty="0" smtClean="0"/>
              <a:t>http://www.kantei.go.jp/jp/singi/it2/densi/</a:t>
            </a:r>
            <a:br>
              <a:rPr lang="en-US" altLang="ja-JP" sz="2800" dirty="0" smtClean="0"/>
            </a:br>
            <a:endParaRPr lang="ja-JP" altLang="en-US" sz="2800" dirty="0" smtClean="0"/>
          </a:p>
        </p:txBody>
      </p:sp>
      <p:sp>
        <p:nvSpPr>
          <p:cNvPr id="3" name="スライド番号プレースホルダー 3"/>
          <p:cNvSpPr>
            <a:spLocks noGrp="1"/>
          </p:cNvSpPr>
          <p:nvPr>
            <p:ph type="sldNum" sz="quarter" idx="12"/>
          </p:nvPr>
        </p:nvSpPr>
        <p:spPr>
          <a:xfrm>
            <a:off x="7610475" y="6669088"/>
            <a:ext cx="2311400" cy="215900"/>
          </a:xfrm>
        </p:spPr>
        <p:txBody>
          <a:bodyPr/>
          <a:lstStyle/>
          <a:p>
            <a:pPr>
              <a:defRPr/>
            </a:pPr>
            <a:fld id="{D3F45FEA-F9D0-4B49-8AF4-3E11C966E9F3}" type="slidenum">
              <a:rPr lang="en-US" altLang="ja-JP" sz="1400" smtClean="0"/>
              <a:pPr>
                <a:defRPr/>
              </a:pPr>
              <a:t>34</a:t>
            </a:fld>
            <a:endParaRPr lang="en-US" altLang="ja-JP"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上下矢印 2"/>
          <p:cNvSpPr/>
          <p:nvPr/>
        </p:nvSpPr>
        <p:spPr>
          <a:xfrm>
            <a:off x="3130550" y="3824288"/>
            <a:ext cx="174625" cy="1101725"/>
          </a:xfrm>
          <a:prstGeom prst="up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上矢印 1"/>
          <p:cNvSpPr/>
          <p:nvPr/>
        </p:nvSpPr>
        <p:spPr>
          <a:xfrm>
            <a:off x="5772150" y="3894138"/>
            <a:ext cx="182563" cy="1089025"/>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cxnSp>
        <p:nvCxnSpPr>
          <p:cNvPr id="198" name="直線コネクタ 197"/>
          <p:cNvCxnSpPr/>
          <p:nvPr/>
        </p:nvCxnSpPr>
        <p:spPr bwMode="auto">
          <a:xfrm>
            <a:off x="11113" y="4860925"/>
            <a:ext cx="9886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直線コネクタ 202"/>
          <p:cNvCxnSpPr/>
          <p:nvPr/>
        </p:nvCxnSpPr>
        <p:spPr bwMode="auto">
          <a:xfrm>
            <a:off x="15875" y="3944938"/>
            <a:ext cx="988695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37574" name="グループ化 181"/>
          <p:cNvGrpSpPr>
            <a:grpSpLocks/>
          </p:cNvGrpSpPr>
          <p:nvPr/>
        </p:nvGrpSpPr>
        <p:grpSpPr bwMode="auto">
          <a:xfrm>
            <a:off x="1363663" y="319088"/>
            <a:ext cx="6550025" cy="6519862"/>
            <a:chOff x="1331913" y="455400"/>
            <a:chExt cx="6550818" cy="6491983"/>
          </a:xfrm>
        </p:grpSpPr>
        <p:cxnSp>
          <p:nvCxnSpPr>
            <p:cNvPr id="183" name="直線コネクタ 182"/>
            <p:cNvCxnSpPr/>
            <p:nvPr/>
          </p:nvCxnSpPr>
          <p:spPr bwMode="auto">
            <a:xfrm flipV="1">
              <a:off x="7882731" y="471207"/>
              <a:ext cx="0" cy="6438239"/>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p:nvPr/>
          </p:nvCxnSpPr>
          <p:spPr bwMode="auto">
            <a:xfrm flipV="1">
              <a:off x="3583261" y="471207"/>
              <a:ext cx="0" cy="64382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5" name="直線コネクタ 184"/>
            <p:cNvCxnSpPr/>
            <p:nvPr/>
          </p:nvCxnSpPr>
          <p:spPr bwMode="auto">
            <a:xfrm flipV="1">
              <a:off x="1331913" y="455400"/>
              <a:ext cx="0" cy="6491983"/>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6" name="直線コネクタ 185"/>
            <p:cNvCxnSpPr/>
            <p:nvPr/>
          </p:nvCxnSpPr>
          <p:spPr bwMode="auto">
            <a:xfrm flipV="1">
              <a:off x="5788564" y="455400"/>
              <a:ext cx="0" cy="6454046"/>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05" name="ホームベース 204"/>
          <p:cNvSpPr/>
          <p:nvPr/>
        </p:nvSpPr>
        <p:spPr bwMode="auto">
          <a:xfrm>
            <a:off x="5819775" y="3730625"/>
            <a:ext cx="4086225" cy="171450"/>
          </a:xfrm>
          <a:prstGeom prst="homePlate">
            <a:avLst>
              <a:gd name="adj" fmla="val 29779"/>
            </a:avLst>
          </a:prstGeom>
          <a:solidFill>
            <a:schemeClr val="accent4">
              <a:lumMod val="20000"/>
              <a:lumOff val="80000"/>
            </a:schemeClr>
          </a:solidFill>
          <a:ln w="9525"/>
        </p:spPr>
        <p:style>
          <a:lnRef idx="2">
            <a:schemeClr val="accent4"/>
          </a:lnRef>
          <a:fillRef idx="1">
            <a:schemeClr val="lt1"/>
          </a:fillRef>
          <a:effectRef idx="0">
            <a:schemeClr val="accent4"/>
          </a:effectRef>
          <a:fontRef idx="minor">
            <a:schemeClr val="dk1"/>
          </a:fontRef>
        </p:style>
        <p:txBody>
          <a:bodyPr lIns="36000" tIns="18000" rIns="36000" bIns="18000" anchor="ctr"/>
          <a:lstStyle/>
          <a:p>
            <a:pPr>
              <a:defRPr/>
            </a:pPr>
            <a:r>
              <a:rPr lang="ja-JP" altLang="en-US" sz="1000" dirty="0">
                <a:solidFill>
                  <a:prstClr val="black"/>
                </a:solidFill>
              </a:rPr>
              <a:t>　データカタログ（ポータルサイト）の整備・運用</a:t>
            </a:r>
            <a:endParaRPr lang="en-US" altLang="ja-JP" sz="1000" dirty="0">
              <a:solidFill>
                <a:prstClr val="black"/>
              </a:solidFill>
            </a:endParaRPr>
          </a:p>
        </p:txBody>
      </p:sp>
      <p:sp>
        <p:nvSpPr>
          <p:cNvPr id="120835" name="Rectangle 3"/>
          <p:cNvSpPr>
            <a:spLocks noChangeArrowheads="1"/>
          </p:cNvSpPr>
          <p:nvPr/>
        </p:nvSpPr>
        <p:spPr bwMode="auto">
          <a:xfrm>
            <a:off x="0" y="-4502"/>
            <a:ext cx="9906000" cy="284490"/>
          </a:xfrm>
          <a:prstGeom prst="rect">
            <a:avLst/>
          </a:prstGeom>
          <a:gradFill rotWithShape="0">
            <a:gsLst>
              <a:gs pos="0">
                <a:srgbClr val="0099CC">
                  <a:gamma/>
                  <a:shade val="86275"/>
                  <a:invGamma/>
                </a:srgbClr>
              </a:gs>
              <a:gs pos="50000">
                <a:srgbClr val="0099CC">
                  <a:alpha val="70000"/>
                </a:srgbClr>
              </a:gs>
              <a:gs pos="100000">
                <a:srgbClr val="0099CC">
                  <a:gamma/>
                  <a:shade val="86275"/>
                  <a:invGamma/>
                </a:srgbClr>
              </a:gs>
            </a:gsLst>
            <a:lin ang="5400000" scaled="1"/>
          </a:gradFill>
          <a:ln>
            <a:noFill/>
          </a:ln>
          <a:effectLst/>
          <a:extLst/>
        </p:spPr>
        <p:txBody>
          <a:bodyPr wrap="none" anchor="ctr"/>
          <a:lstStyle/>
          <a:p>
            <a:pPr>
              <a:defRPr/>
            </a:pPr>
            <a:endParaRPr lang="ja-JP" altLang="en-US" sz="1800">
              <a:solidFill>
                <a:srgbClr val="000000"/>
              </a:solidFill>
              <a:latin typeface="Meiryo UI" pitchFamily="50" charset="-128"/>
              <a:ea typeface="Meiryo UI" pitchFamily="50" charset="-128"/>
              <a:cs typeface="Meiryo UI" pitchFamily="50" charset="-128"/>
            </a:endParaRPr>
          </a:p>
        </p:txBody>
      </p:sp>
      <p:sp>
        <p:nvSpPr>
          <p:cNvPr id="14" name="AutoShape 6"/>
          <p:cNvSpPr>
            <a:spLocks noChangeArrowheads="1"/>
          </p:cNvSpPr>
          <p:nvPr/>
        </p:nvSpPr>
        <p:spPr bwMode="auto">
          <a:xfrm>
            <a:off x="369888" y="28575"/>
            <a:ext cx="8915400" cy="219075"/>
          </a:xfrm>
          <a:prstGeom prst="roundRect">
            <a:avLst>
              <a:gd name="adj" fmla="val 50000"/>
            </a:avLst>
          </a:prstGeom>
          <a:gradFill rotWithShape="0">
            <a:gsLst>
              <a:gs pos="0">
                <a:srgbClr val="43B4D9"/>
              </a:gs>
              <a:gs pos="100000">
                <a:srgbClr val="0099CC">
                  <a:alpha val="70000"/>
                </a:srgbClr>
              </a:gs>
            </a:gsLst>
            <a:lin ang="5400000" scaled="1"/>
          </a:gradFill>
          <a:ln>
            <a:noFill/>
          </a:ln>
          <a:effectLst/>
          <a:extLst/>
        </p:spPr>
        <p:txBody>
          <a:bodyPr wrap="none" anchor="ctr"/>
          <a:lstStyle/>
          <a:p>
            <a:pPr algn="ctr">
              <a:defRPr/>
            </a:pPr>
            <a:r>
              <a:rPr lang="en-US" altLang="ja-JP" sz="1800" dirty="0">
                <a:solidFill>
                  <a:prstClr val="white"/>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r>
              <a:rPr lang="ja-JP" altLang="en-US" sz="1800" dirty="0">
                <a:solidFill>
                  <a:prstClr val="white"/>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参考</a:t>
            </a:r>
            <a:r>
              <a:rPr lang="en-US" altLang="ja-JP" sz="1800" dirty="0">
                <a:solidFill>
                  <a:prstClr val="white"/>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r>
              <a:rPr lang="ja-JP" altLang="en-US" sz="1800" dirty="0">
                <a:solidFill>
                  <a:prstClr val="white"/>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　電子行政オープンデータ推進のためのロードマップ（工程表）</a:t>
            </a:r>
            <a:endParaRPr lang="ja-JP" altLang="en-US" sz="1200" dirty="0">
              <a:solidFill>
                <a:prstClr val="white"/>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p:txBody>
      </p:sp>
      <p:sp>
        <p:nvSpPr>
          <p:cNvPr id="179" name="テキスト ボックス 55"/>
          <p:cNvSpPr txBox="1">
            <a:spLocks noChangeArrowheads="1"/>
          </p:cNvSpPr>
          <p:nvPr/>
        </p:nvSpPr>
        <p:spPr bwMode="auto">
          <a:xfrm>
            <a:off x="3670300" y="300038"/>
            <a:ext cx="1989138" cy="234950"/>
          </a:xfrm>
          <a:prstGeom prst="roundRect">
            <a:avLst/>
          </a:prstGeom>
          <a:ln>
            <a:noFill/>
          </a:ln>
        </p:spPr>
        <p:style>
          <a:lnRef idx="3">
            <a:schemeClr val="lt1"/>
          </a:lnRef>
          <a:fillRef idx="1">
            <a:schemeClr val="accent1"/>
          </a:fillRef>
          <a:effectRef idx="1">
            <a:schemeClr val="accent1"/>
          </a:effectRef>
          <a:fontRef idx="minor">
            <a:schemeClr val="lt1"/>
          </a:fontRef>
        </p:style>
        <p:txBody>
          <a:bodyPr lIns="18000" tIns="18000" rIns="18000" bIns="18000">
            <a:spAutoFit/>
          </a:bodyPr>
          <a:lstStyle>
            <a:lvl1pPr eaLnBrk="0" hangingPunct="0">
              <a:defRPr kumimoji="1" sz="3600">
                <a:solidFill>
                  <a:schemeClr val="tx1"/>
                </a:solidFill>
                <a:latin typeface="Arial" charset="0"/>
                <a:ea typeface="ＭＳ Ｐゴシック" charset="-128"/>
              </a:defRPr>
            </a:lvl1pPr>
            <a:lvl2pPr marL="742950" indent="-285750" eaLnBrk="0" hangingPunct="0">
              <a:defRPr kumimoji="1" sz="3600">
                <a:solidFill>
                  <a:schemeClr val="tx1"/>
                </a:solidFill>
                <a:latin typeface="Arial" charset="0"/>
                <a:ea typeface="ＭＳ Ｐゴシック" charset="-128"/>
              </a:defRPr>
            </a:lvl2pPr>
            <a:lvl3pPr marL="1143000" indent="-228600" eaLnBrk="0" hangingPunct="0">
              <a:defRPr kumimoji="1" sz="3600">
                <a:solidFill>
                  <a:schemeClr val="tx1"/>
                </a:solidFill>
                <a:latin typeface="Arial" charset="0"/>
                <a:ea typeface="ＭＳ Ｐゴシック" charset="-128"/>
              </a:defRPr>
            </a:lvl3pPr>
            <a:lvl4pPr marL="1600200" indent="-228600" eaLnBrk="0" hangingPunct="0">
              <a:defRPr kumimoji="1" sz="3600">
                <a:solidFill>
                  <a:schemeClr val="tx1"/>
                </a:solidFill>
                <a:latin typeface="Arial" charset="0"/>
                <a:ea typeface="ＭＳ Ｐゴシック" charset="-128"/>
              </a:defRPr>
            </a:lvl4pPr>
            <a:lvl5pPr marL="2057400" indent="-228600" eaLnBrk="0" hangingPunct="0">
              <a:defRPr kumimoji="1" sz="3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600">
                <a:solidFill>
                  <a:schemeClr val="tx1"/>
                </a:solidFill>
                <a:latin typeface="Arial" charset="0"/>
                <a:ea typeface="ＭＳ Ｐゴシック" charset="-128"/>
              </a:defRPr>
            </a:lvl9pPr>
          </a:lstStyle>
          <a:p>
            <a:pPr algn="ctr" eaLnBrk="1" hangingPunct="1">
              <a:defRPr/>
            </a:pPr>
            <a:r>
              <a:rPr lang="ja-JP" altLang="en-US" sz="1150" dirty="0" smtClean="0">
                <a:solidFill>
                  <a:prstClr val="white"/>
                </a:solidFill>
              </a:rPr>
              <a:t>平成</a:t>
            </a:r>
            <a:r>
              <a:rPr lang="en-US" altLang="ja-JP" sz="1150" dirty="0" smtClean="0">
                <a:solidFill>
                  <a:prstClr val="white"/>
                </a:solidFill>
              </a:rPr>
              <a:t>25</a:t>
            </a:r>
            <a:r>
              <a:rPr lang="ja-JP" altLang="en-US" sz="1150" dirty="0" smtClean="0">
                <a:solidFill>
                  <a:prstClr val="white"/>
                </a:solidFill>
              </a:rPr>
              <a:t>年度下期</a:t>
            </a:r>
          </a:p>
        </p:txBody>
      </p:sp>
      <p:sp>
        <p:nvSpPr>
          <p:cNvPr id="180" name="テキスト ボックス 56"/>
          <p:cNvSpPr txBox="1">
            <a:spLocks noChangeArrowheads="1"/>
          </p:cNvSpPr>
          <p:nvPr/>
        </p:nvSpPr>
        <p:spPr bwMode="auto">
          <a:xfrm>
            <a:off x="5895975" y="300038"/>
            <a:ext cx="1851025" cy="234950"/>
          </a:xfrm>
          <a:prstGeom prst="roundRect">
            <a:avLst/>
          </a:prstGeom>
          <a:ln>
            <a:noFill/>
          </a:ln>
        </p:spPr>
        <p:style>
          <a:lnRef idx="3">
            <a:schemeClr val="lt1"/>
          </a:lnRef>
          <a:fillRef idx="1">
            <a:schemeClr val="accent1"/>
          </a:fillRef>
          <a:effectRef idx="1">
            <a:schemeClr val="accent1"/>
          </a:effectRef>
          <a:fontRef idx="minor">
            <a:schemeClr val="lt1"/>
          </a:fontRef>
        </p:style>
        <p:txBody>
          <a:bodyPr lIns="18000" tIns="18000" rIns="18000" bIns="18000">
            <a:spAutoFit/>
          </a:bodyPr>
          <a:lstStyle>
            <a:lvl1pPr eaLnBrk="0" hangingPunct="0">
              <a:defRPr kumimoji="1" sz="3600">
                <a:solidFill>
                  <a:schemeClr val="tx1"/>
                </a:solidFill>
                <a:latin typeface="Arial" charset="0"/>
                <a:ea typeface="ＭＳ Ｐゴシック" charset="-128"/>
              </a:defRPr>
            </a:lvl1pPr>
            <a:lvl2pPr marL="742950" indent="-285750" eaLnBrk="0" hangingPunct="0">
              <a:defRPr kumimoji="1" sz="3600">
                <a:solidFill>
                  <a:schemeClr val="tx1"/>
                </a:solidFill>
                <a:latin typeface="Arial" charset="0"/>
                <a:ea typeface="ＭＳ Ｐゴシック" charset="-128"/>
              </a:defRPr>
            </a:lvl2pPr>
            <a:lvl3pPr marL="1143000" indent="-228600" eaLnBrk="0" hangingPunct="0">
              <a:defRPr kumimoji="1" sz="3600">
                <a:solidFill>
                  <a:schemeClr val="tx1"/>
                </a:solidFill>
                <a:latin typeface="Arial" charset="0"/>
                <a:ea typeface="ＭＳ Ｐゴシック" charset="-128"/>
              </a:defRPr>
            </a:lvl3pPr>
            <a:lvl4pPr marL="1600200" indent="-228600" eaLnBrk="0" hangingPunct="0">
              <a:defRPr kumimoji="1" sz="3600">
                <a:solidFill>
                  <a:schemeClr val="tx1"/>
                </a:solidFill>
                <a:latin typeface="Arial" charset="0"/>
                <a:ea typeface="ＭＳ Ｐゴシック" charset="-128"/>
              </a:defRPr>
            </a:lvl4pPr>
            <a:lvl5pPr marL="2057400" indent="-228600" eaLnBrk="0" hangingPunct="0">
              <a:defRPr kumimoji="1" sz="3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600">
                <a:solidFill>
                  <a:schemeClr val="tx1"/>
                </a:solidFill>
                <a:latin typeface="Arial" charset="0"/>
                <a:ea typeface="ＭＳ Ｐゴシック" charset="-128"/>
              </a:defRPr>
            </a:lvl9pPr>
          </a:lstStyle>
          <a:p>
            <a:pPr algn="ctr" eaLnBrk="1" hangingPunct="1">
              <a:defRPr/>
            </a:pPr>
            <a:r>
              <a:rPr lang="ja-JP" altLang="en-US" sz="1150" dirty="0" smtClean="0">
                <a:solidFill>
                  <a:prstClr val="white"/>
                </a:solidFill>
              </a:rPr>
              <a:t>平成</a:t>
            </a:r>
            <a:r>
              <a:rPr lang="en-US" altLang="ja-JP" sz="1150" dirty="0" smtClean="0">
                <a:solidFill>
                  <a:prstClr val="white"/>
                </a:solidFill>
              </a:rPr>
              <a:t>26</a:t>
            </a:r>
            <a:r>
              <a:rPr lang="ja-JP" altLang="en-US" sz="1150" dirty="0" smtClean="0">
                <a:solidFill>
                  <a:prstClr val="white"/>
                </a:solidFill>
              </a:rPr>
              <a:t>年度</a:t>
            </a:r>
          </a:p>
        </p:txBody>
      </p:sp>
      <p:cxnSp>
        <p:nvCxnSpPr>
          <p:cNvPr id="181" name="直線コネクタ 180"/>
          <p:cNvCxnSpPr/>
          <p:nvPr/>
        </p:nvCxnSpPr>
        <p:spPr bwMode="auto">
          <a:xfrm flipH="1">
            <a:off x="11113" y="901700"/>
            <a:ext cx="9867900" cy="0"/>
          </a:xfrm>
          <a:prstGeom prst="line">
            <a:avLst/>
          </a:prstGeom>
          <a:ln/>
        </p:spPr>
        <p:style>
          <a:lnRef idx="2">
            <a:schemeClr val="dk1"/>
          </a:lnRef>
          <a:fillRef idx="0">
            <a:schemeClr val="dk1"/>
          </a:fillRef>
          <a:effectRef idx="1">
            <a:schemeClr val="dk1"/>
          </a:effectRef>
          <a:fontRef idx="minor">
            <a:schemeClr val="tx1"/>
          </a:fontRef>
        </p:style>
      </p:cxnSp>
      <p:sp>
        <p:nvSpPr>
          <p:cNvPr id="187" name="ホームベース 186"/>
          <p:cNvSpPr/>
          <p:nvPr/>
        </p:nvSpPr>
        <p:spPr bwMode="auto">
          <a:xfrm>
            <a:off x="2462213" y="6016625"/>
            <a:ext cx="3325812" cy="295275"/>
          </a:xfrm>
          <a:prstGeom prst="homePlate">
            <a:avLst/>
          </a:prstGeom>
          <a:solidFill>
            <a:srgbClr val="E6FFAA"/>
          </a:solidFill>
          <a:ln w="9525"/>
        </p:spPr>
        <p:style>
          <a:lnRef idx="2">
            <a:schemeClr val="accent3"/>
          </a:lnRef>
          <a:fillRef idx="1">
            <a:schemeClr val="lt1"/>
          </a:fillRef>
          <a:effectRef idx="0">
            <a:schemeClr val="accent3"/>
          </a:effectRef>
          <a:fontRef idx="minor">
            <a:schemeClr val="dk1"/>
          </a:fontRef>
        </p:style>
        <p:txBody>
          <a:bodyPr lIns="36000" tIns="18000" rIns="36000" bIns="18000" anchor="ctr"/>
          <a:lstStyle/>
          <a:p>
            <a:pPr>
              <a:defRPr/>
            </a:pPr>
            <a:r>
              <a:rPr lang="ja-JP" altLang="en-US" sz="1000" b="1" dirty="0">
                <a:solidFill>
                  <a:srgbClr val="FF0000"/>
                </a:solidFill>
              </a:rPr>
              <a:t>地方公共団体のデータの公開に関する考え方の整理・提示</a:t>
            </a:r>
          </a:p>
          <a:p>
            <a:pPr>
              <a:defRPr/>
            </a:pPr>
            <a:endParaRPr lang="en-US" altLang="ja-JP" sz="1000" dirty="0">
              <a:solidFill>
                <a:prstClr val="black"/>
              </a:solidFill>
            </a:endParaRPr>
          </a:p>
        </p:txBody>
      </p:sp>
      <p:sp>
        <p:nvSpPr>
          <p:cNvPr id="188" name="テキスト ボックス 54"/>
          <p:cNvSpPr txBox="1">
            <a:spLocks noChangeArrowheads="1"/>
          </p:cNvSpPr>
          <p:nvPr/>
        </p:nvSpPr>
        <p:spPr bwMode="auto">
          <a:xfrm>
            <a:off x="1430338" y="300038"/>
            <a:ext cx="2063750" cy="234950"/>
          </a:xfrm>
          <a:prstGeom prst="roundRect">
            <a:avLst/>
          </a:prstGeom>
          <a:ln>
            <a:noFill/>
          </a:ln>
        </p:spPr>
        <p:style>
          <a:lnRef idx="3">
            <a:schemeClr val="lt1"/>
          </a:lnRef>
          <a:fillRef idx="1">
            <a:schemeClr val="accent1"/>
          </a:fillRef>
          <a:effectRef idx="1">
            <a:schemeClr val="accent1"/>
          </a:effectRef>
          <a:fontRef idx="minor">
            <a:schemeClr val="lt1"/>
          </a:fontRef>
        </p:style>
        <p:txBody>
          <a:bodyPr lIns="18000" tIns="18000" rIns="18000" bIns="18000">
            <a:spAutoFit/>
          </a:bodyPr>
          <a:lstStyle>
            <a:lvl1pPr eaLnBrk="0" hangingPunct="0">
              <a:defRPr kumimoji="1" sz="3600">
                <a:solidFill>
                  <a:schemeClr val="tx1"/>
                </a:solidFill>
                <a:latin typeface="Arial" charset="0"/>
                <a:ea typeface="ＭＳ Ｐゴシック" charset="-128"/>
              </a:defRPr>
            </a:lvl1pPr>
            <a:lvl2pPr marL="742950" indent="-285750" eaLnBrk="0" hangingPunct="0">
              <a:defRPr kumimoji="1" sz="3600">
                <a:solidFill>
                  <a:schemeClr val="tx1"/>
                </a:solidFill>
                <a:latin typeface="Arial" charset="0"/>
                <a:ea typeface="ＭＳ Ｐゴシック" charset="-128"/>
              </a:defRPr>
            </a:lvl2pPr>
            <a:lvl3pPr marL="1143000" indent="-228600" eaLnBrk="0" hangingPunct="0">
              <a:defRPr kumimoji="1" sz="3600">
                <a:solidFill>
                  <a:schemeClr val="tx1"/>
                </a:solidFill>
                <a:latin typeface="Arial" charset="0"/>
                <a:ea typeface="ＭＳ Ｐゴシック" charset="-128"/>
              </a:defRPr>
            </a:lvl3pPr>
            <a:lvl4pPr marL="1600200" indent="-228600" eaLnBrk="0" hangingPunct="0">
              <a:defRPr kumimoji="1" sz="3600">
                <a:solidFill>
                  <a:schemeClr val="tx1"/>
                </a:solidFill>
                <a:latin typeface="Arial" charset="0"/>
                <a:ea typeface="ＭＳ Ｐゴシック" charset="-128"/>
              </a:defRPr>
            </a:lvl4pPr>
            <a:lvl5pPr marL="2057400" indent="-228600" eaLnBrk="0" hangingPunct="0">
              <a:defRPr kumimoji="1" sz="3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600">
                <a:solidFill>
                  <a:schemeClr val="tx1"/>
                </a:solidFill>
                <a:latin typeface="Arial" charset="0"/>
                <a:ea typeface="ＭＳ Ｐゴシック" charset="-128"/>
              </a:defRPr>
            </a:lvl9pPr>
          </a:lstStyle>
          <a:p>
            <a:pPr algn="ctr" eaLnBrk="1" hangingPunct="1">
              <a:defRPr/>
            </a:pPr>
            <a:r>
              <a:rPr lang="ja-JP" altLang="en-US" sz="1150" dirty="0" smtClean="0">
                <a:solidFill>
                  <a:prstClr val="white"/>
                </a:solidFill>
              </a:rPr>
              <a:t>平成</a:t>
            </a:r>
            <a:r>
              <a:rPr lang="en-US" altLang="ja-JP" sz="1150" dirty="0" smtClean="0">
                <a:solidFill>
                  <a:prstClr val="white"/>
                </a:solidFill>
              </a:rPr>
              <a:t>25</a:t>
            </a:r>
            <a:r>
              <a:rPr lang="ja-JP" altLang="en-US" sz="1150" dirty="0" smtClean="0">
                <a:solidFill>
                  <a:prstClr val="white"/>
                </a:solidFill>
              </a:rPr>
              <a:t>年度上期</a:t>
            </a:r>
          </a:p>
        </p:txBody>
      </p:sp>
      <p:sp>
        <p:nvSpPr>
          <p:cNvPr id="191" name="角丸四角形 190"/>
          <p:cNvSpPr/>
          <p:nvPr/>
        </p:nvSpPr>
        <p:spPr bwMode="auto">
          <a:xfrm>
            <a:off x="87313" y="1579563"/>
            <a:ext cx="1120775" cy="1657350"/>
          </a:xfrm>
          <a:prstGeom prst="roundRect">
            <a:avLst>
              <a:gd name="adj" fmla="val 11079"/>
            </a:avLst>
          </a:prstGeom>
        </p:spPr>
        <p:style>
          <a:lnRef idx="1">
            <a:schemeClr val="accent4"/>
          </a:lnRef>
          <a:fillRef idx="2">
            <a:schemeClr val="accent4"/>
          </a:fillRef>
          <a:effectRef idx="1">
            <a:schemeClr val="accent4"/>
          </a:effectRef>
          <a:fontRef idx="minor">
            <a:schemeClr val="dk1"/>
          </a:fontRef>
        </p:style>
        <p:txBody>
          <a:bodyPr wrap="none" lIns="18000" tIns="18000" rIns="18000" bIns="18000" anchor="ctr"/>
          <a:lstStyle/>
          <a:p>
            <a:pPr algn="ctr">
              <a:defRPr/>
            </a:pPr>
            <a:r>
              <a:rPr lang="ja-JP" altLang="en-US" sz="1100" b="1" dirty="0">
                <a:solidFill>
                  <a:prstClr val="black"/>
                </a:solidFill>
              </a:rPr>
              <a:t>機械判読に</a:t>
            </a:r>
          </a:p>
          <a:p>
            <a:pPr algn="ctr">
              <a:defRPr/>
            </a:pPr>
            <a:r>
              <a:rPr lang="ja-JP" altLang="en-US" sz="1100" b="1">
                <a:solidFill>
                  <a:prstClr val="black"/>
                </a:solidFill>
              </a:rPr>
              <a:t>適したデータ</a:t>
            </a:r>
            <a:endParaRPr lang="ja-JP" altLang="en-US" sz="1100" b="1" dirty="0">
              <a:solidFill>
                <a:prstClr val="black"/>
              </a:solidFill>
            </a:endParaRPr>
          </a:p>
          <a:p>
            <a:pPr algn="ctr">
              <a:defRPr/>
            </a:pPr>
            <a:r>
              <a:rPr lang="ja-JP" altLang="en-US" sz="1100" b="1" dirty="0">
                <a:solidFill>
                  <a:prstClr val="black"/>
                </a:solidFill>
              </a:rPr>
              <a:t>形式での公開</a:t>
            </a:r>
            <a:endParaRPr lang="en-US" altLang="ja-JP" sz="1100" b="1" dirty="0">
              <a:solidFill>
                <a:prstClr val="black"/>
              </a:solidFill>
            </a:endParaRPr>
          </a:p>
          <a:p>
            <a:pPr algn="ctr">
              <a:defRPr/>
            </a:pPr>
            <a:r>
              <a:rPr lang="ja-JP" altLang="en-US" sz="1100" b="1" dirty="0" err="1">
                <a:solidFill>
                  <a:prstClr val="black"/>
                </a:solidFill>
              </a:rPr>
              <a:t>の拡</a:t>
            </a:r>
            <a:r>
              <a:rPr lang="ja-JP" altLang="en-US" sz="1100" b="1" dirty="0">
                <a:solidFill>
                  <a:prstClr val="black"/>
                </a:solidFill>
              </a:rPr>
              <a:t>大</a:t>
            </a:r>
          </a:p>
        </p:txBody>
      </p:sp>
      <p:sp>
        <p:nvSpPr>
          <p:cNvPr id="192" name="テキスト ボックス 56"/>
          <p:cNvSpPr txBox="1">
            <a:spLocks noChangeArrowheads="1"/>
          </p:cNvSpPr>
          <p:nvPr/>
        </p:nvSpPr>
        <p:spPr bwMode="auto">
          <a:xfrm>
            <a:off x="7972425" y="300038"/>
            <a:ext cx="1851025" cy="234950"/>
          </a:xfrm>
          <a:prstGeom prst="roundRect">
            <a:avLst/>
          </a:prstGeom>
          <a:ln>
            <a:noFill/>
          </a:ln>
        </p:spPr>
        <p:style>
          <a:lnRef idx="3">
            <a:schemeClr val="lt1"/>
          </a:lnRef>
          <a:fillRef idx="1">
            <a:schemeClr val="accent1"/>
          </a:fillRef>
          <a:effectRef idx="1">
            <a:schemeClr val="accent1"/>
          </a:effectRef>
          <a:fontRef idx="minor">
            <a:schemeClr val="lt1"/>
          </a:fontRef>
        </p:style>
        <p:txBody>
          <a:bodyPr lIns="18000" tIns="18000" rIns="18000" bIns="18000">
            <a:spAutoFit/>
          </a:bodyPr>
          <a:lstStyle>
            <a:lvl1pPr eaLnBrk="0" hangingPunct="0">
              <a:defRPr kumimoji="1" sz="3600">
                <a:solidFill>
                  <a:schemeClr val="tx1"/>
                </a:solidFill>
                <a:latin typeface="Arial" charset="0"/>
                <a:ea typeface="ＭＳ Ｐゴシック" charset="-128"/>
              </a:defRPr>
            </a:lvl1pPr>
            <a:lvl2pPr marL="742950" indent="-285750" eaLnBrk="0" hangingPunct="0">
              <a:defRPr kumimoji="1" sz="3600">
                <a:solidFill>
                  <a:schemeClr val="tx1"/>
                </a:solidFill>
                <a:latin typeface="Arial" charset="0"/>
                <a:ea typeface="ＭＳ Ｐゴシック" charset="-128"/>
              </a:defRPr>
            </a:lvl2pPr>
            <a:lvl3pPr marL="1143000" indent="-228600" eaLnBrk="0" hangingPunct="0">
              <a:defRPr kumimoji="1" sz="3600">
                <a:solidFill>
                  <a:schemeClr val="tx1"/>
                </a:solidFill>
                <a:latin typeface="Arial" charset="0"/>
                <a:ea typeface="ＭＳ Ｐゴシック" charset="-128"/>
              </a:defRPr>
            </a:lvl3pPr>
            <a:lvl4pPr marL="1600200" indent="-228600" eaLnBrk="0" hangingPunct="0">
              <a:defRPr kumimoji="1" sz="3600">
                <a:solidFill>
                  <a:schemeClr val="tx1"/>
                </a:solidFill>
                <a:latin typeface="Arial" charset="0"/>
                <a:ea typeface="ＭＳ Ｐゴシック" charset="-128"/>
              </a:defRPr>
            </a:lvl4pPr>
            <a:lvl5pPr marL="2057400" indent="-228600" eaLnBrk="0" hangingPunct="0">
              <a:defRPr kumimoji="1" sz="3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600">
                <a:solidFill>
                  <a:schemeClr val="tx1"/>
                </a:solidFill>
                <a:latin typeface="Arial" charset="0"/>
                <a:ea typeface="ＭＳ Ｐゴシック" charset="-128"/>
              </a:defRPr>
            </a:lvl9pPr>
          </a:lstStyle>
          <a:p>
            <a:pPr algn="ctr" eaLnBrk="1" hangingPunct="1">
              <a:defRPr/>
            </a:pPr>
            <a:r>
              <a:rPr lang="ja-JP" altLang="en-US" sz="1150" dirty="0" smtClean="0">
                <a:solidFill>
                  <a:prstClr val="white"/>
                </a:solidFill>
              </a:rPr>
              <a:t>平成</a:t>
            </a:r>
            <a:r>
              <a:rPr lang="en-US" altLang="ja-JP" sz="1150" dirty="0" smtClean="0">
                <a:solidFill>
                  <a:prstClr val="white"/>
                </a:solidFill>
              </a:rPr>
              <a:t>27</a:t>
            </a:r>
            <a:r>
              <a:rPr lang="ja-JP" altLang="en-US" sz="1150" dirty="0" smtClean="0">
                <a:solidFill>
                  <a:prstClr val="white"/>
                </a:solidFill>
              </a:rPr>
              <a:t>年度以降</a:t>
            </a:r>
          </a:p>
        </p:txBody>
      </p:sp>
      <p:sp>
        <p:nvSpPr>
          <p:cNvPr id="193" name="ホームベース 192"/>
          <p:cNvSpPr/>
          <p:nvPr/>
        </p:nvSpPr>
        <p:spPr bwMode="auto">
          <a:xfrm>
            <a:off x="1370013" y="2063750"/>
            <a:ext cx="8466137" cy="750888"/>
          </a:xfrm>
          <a:prstGeom prst="homePlate">
            <a:avLst>
              <a:gd name="adj" fmla="val 10587"/>
            </a:avLst>
          </a:prstGeom>
          <a:solidFill>
            <a:schemeClr val="accent4">
              <a:lumMod val="20000"/>
              <a:lumOff val="80000"/>
            </a:schemeClr>
          </a:solidFill>
          <a:ln w="9525"/>
        </p:spPr>
        <p:style>
          <a:lnRef idx="2">
            <a:schemeClr val="accent4"/>
          </a:lnRef>
          <a:fillRef idx="1">
            <a:schemeClr val="lt1"/>
          </a:fillRef>
          <a:effectRef idx="0">
            <a:schemeClr val="accent4"/>
          </a:effectRef>
          <a:fontRef idx="minor">
            <a:schemeClr val="dk1"/>
          </a:fontRef>
        </p:style>
        <p:txBody>
          <a:bodyPr lIns="36000" tIns="18000" rIns="36000" bIns="18000" anchor="ctr"/>
          <a:lstStyle/>
          <a:p>
            <a:pPr>
              <a:defRPr/>
            </a:pPr>
            <a:r>
              <a:rPr lang="ja-JP" altLang="en-US" sz="1000" dirty="0">
                <a:solidFill>
                  <a:prstClr val="black"/>
                </a:solidFill>
              </a:rPr>
              <a:t>統計情報データベース以外のデータも、今後インターネットを通じて公開する</a:t>
            </a:r>
          </a:p>
          <a:p>
            <a:pPr>
              <a:defRPr/>
            </a:pPr>
            <a:r>
              <a:rPr lang="ja-JP" altLang="en-US" sz="1000" dirty="0">
                <a:solidFill>
                  <a:prstClr val="black"/>
                </a:solidFill>
              </a:rPr>
              <a:t>データについて、機械判読に適した構造・データ形式でも公開 （重点分野</a:t>
            </a:r>
          </a:p>
          <a:p>
            <a:pPr>
              <a:defRPr/>
            </a:pPr>
            <a:r>
              <a:rPr lang="ja-JP" altLang="en-US" sz="1000" dirty="0">
                <a:solidFill>
                  <a:prstClr val="black"/>
                </a:solidFill>
              </a:rPr>
              <a:t>（白書、防災・減災情報、地理空間情報、人の移動に関する情報、予算・決算・</a:t>
            </a:r>
          </a:p>
          <a:p>
            <a:pPr>
              <a:defRPr/>
            </a:pPr>
            <a:r>
              <a:rPr lang="ja-JP" altLang="en-US" sz="1000" dirty="0">
                <a:solidFill>
                  <a:prstClr val="black"/>
                </a:solidFill>
              </a:rPr>
              <a:t>調達情報）から優先的に取り組む。）</a:t>
            </a:r>
          </a:p>
          <a:p>
            <a:pPr>
              <a:defRPr/>
            </a:pPr>
            <a:r>
              <a:rPr lang="ja-JP" altLang="en-US" sz="1000" dirty="0">
                <a:solidFill>
                  <a:prstClr val="black"/>
                </a:solidFill>
              </a:rPr>
              <a:t>併せて</a:t>
            </a:r>
            <a:r>
              <a:rPr lang="ja-JP" altLang="ja-JP" sz="1000" dirty="0">
                <a:solidFill>
                  <a:prstClr val="black"/>
                </a:solidFill>
              </a:rPr>
              <a:t>当該データの</a:t>
            </a:r>
            <a:r>
              <a:rPr lang="en-US" altLang="ja-JP" sz="1000" dirty="0">
                <a:solidFill>
                  <a:prstClr val="black"/>
                </a:solidFill>
              </a:rPr>
              <a:t>URL</a:t>
            </a:r>
            <a:r>
              <a:rPr lang="ja-JP" altLang="ja-JP" sz="1000" dirty="0">
                <a:solidFill>
                  <a:prstClr val="black"/>
                </a:solidFill>
              </a:rPr>
              <a:t>リストの公開</a:t>
            </a:r>
            <a:r>
              <a:rPr lang="ja-JP" altLang="en-US" sz="1000" dirty="0">
                <a:solidFill>
                  <a:prstClr val="black"/>
                </a:solidFill>
              </a:rPr>
              <a:t>も</a:t>
            </a:r>
            <a:r>
              <a:rPr lang="ja-JP" altLang="ja-JP" sz="1000" dirty="0">
                <a:solidFill>
                  <a:prstClr val="black"/>
                </a:solidFill>
              </a:rPr>
              <a:t>行う</a:t>
            </a:r>
            <a:r>
              <a:rPr lang="ja-JP" altLang="en-US" sz="1000" dirty="0">
                <a:solidFill>
                  <a:prstClr val="black"/>
                </a:solidFill>
              </a:rPr>
              <a:t>。</a:t>
            </a:r>
            <a:r>
              <a:rPr lang="en-US" altLang="ja-JP" sz="1000" dirty="0">
                <a:solidFill>
                  <a:prstClr val="black"/>
                </a:solidFill>
              </a:rPr>
              <a:t>API</a:t>
            </a:r>
            <a:r>
              <a:rPr lang="ja-JP" altLang="en-US" sz="1000" dirty="0">
                <a:solidFill>
                  <a:prstClr val="black"/>
                </a:solidFill>
              </a:rPr>
              <a:t>の整備も考慮。</a:t>
            </a:r>
          </a:p>
        </p:txBody>
      </p:sp>
      <p:sp>
        <p:nvSpPr>
          <p:cNvPr id="194" name="角丸四角形 193"/>
          <p:cNvSpPr/>
          <p:nvPr/>
        </p:nvSpPr>
        <p:spPr bwMode="auto">
          <a:xfrm>
            <a:off x="131763" y="5019675"/>
            <a:ext cx="1087437" cy="1282700"/>
          </a:xfrm>
          <a:prstGeom prst="roundRect">
            <a:avLst>
              <a:gd name="adj" fmla="val 9756"/>
            </a:avLst>
          </a:prstGeom>
        </p:spPr>
        <p:style>
          <a:lnRef idx="1">
            <a:schemeClr val="accent3"/>
          </a:lnRef>
          <a:fillRef idx="2">
            <a:schemeClr val="accent3"/>
          </a:fillRef>
          <a:effectRef idx="1">
            <a:schemeClr val="accent3"/>
          </a:effectRef>
          <a:fontRef idx="minor">
            <a:schemeClr val="dk1"/>
          </a:fontRef>
        </p:style>
        <p:txBody>
          <a:bodyPr wrap="none" lIns="18000" tIns="18000" rIns="18000" bIns="18000" anchor="ctr"/>
          <a:lstStyle/>
          <a:p>
            <a:pPr algn="ctr">
              <a:defRPr/>
            </a:pPr>
            <a:r>
              <a:rPr lang="ja-JP" altLang="en-US" sz="1100" b="1" dirty="0">
                <a:solidFill>
                  <a:prstClr val="black"/>
                </a:solidFill>
              </a:rPr>
              <a:t>普及・啓発、</a:t>
            </a:r>
          </a:p>
          <a:p>
            <a:pPr algn="ctr">
              <a:defRPr/>
            </a:pPr>
            <a:r>
              <a:rPr lang="ja-JP" altLang="en-US" sz="1100" b="1" dirty="0">
                <a:solidFill>
                  <a:prstClr val="black"/>
                </a:solidFill>
              </a:rPr>
              <a:t>評価</a:t>
            </a:r>
          </a:p>
        </p:txBody>
      </p:sp>
      <p:sp>
        <p:nvSpPr>
          <p:cNvPr id="196" name="ホームベース 195"/>
          <p:cNvSpPr/>
          <p:nvPr/>
        </p:nvSpPr>
        <p:spPr bwMode="auto">
          <a:xfrm>
            <a:off x="2016125" y="944563"/>
            <a:ext cx="3243263" cy="463550"/>
          </a:xfrm>
          <a:prstGeom prst="homePlate">
            <a:avLst>
              <a:gd name="adj" fmla="val 17418"/>
            </a:avLst>
          </a:prstGeom>
          <a:solidFill>
            <a:srgbClr val="E6FFAA"/>
          </a:solidFill>
          <a:ln w="9525">
            <a:solidFill>
              <a:schemeClr val="accent3"/>
            </a:solidFill>
          </a:ln>
        </p:spPr>
        <p:style>
          <a:lnRef idx="2">
            <a:schemeClr val="accent1"/>
          </a:lnRef>
          <a:fillRef idx="1">
            <a:schemeClr val="lt1"/>
          </a:fillRef>
          <a:effectRef idx="0">
            <a:schemeClr val="accent1"/>
          </a:effectRef>
          <a:fontRef idx="minor">
            <a:schemeClr val="dk1"/>
          </a:fontRef>
        </p:style>
        <p:txBody>
          <a:bodyPr lIns="36000" tIns="18000" rIns="36000" bIns="18000"/>
          <a:lstStyle/>
          <a:p>
            <a:pPr>
              <a:defRPr/>
            </a:pPr>
            <a:r>
              <a:rPr lang="ja-JP" altLang="en-US" sz="1000" dirty="0">
                <a:solidFill>
                  <a:prstClr val="black"/>
                </a:solidFill>
              </a:rPr>
              <a:t>実務者会議の検討を踏まえ、各府省ホームページにおける利用ルールの見直し（二次利用を認めるのを原則とし、制限のあるコンテンツは個別に表示）</a:t>
            </a:r>
            <a:endParaRPr lang="en-US" altLang="ja-JP" sz="1000" dirty="0">
              <a:solidFill>
                <a:prstClr val="black"/>
              </a:solidFill>
            </a:endParaRPr>
          </a:p>
        </p:txBody>
      </p:sp>
      <p:cxnSp>
        <p:nvCxnSpPr>
          <p:cNvPr id="197" name="直線コネクタ 196"/>
          <p:cNvCxnSpPr/>
          <p:nvPr/>
        </p:nvCxnSpPr>
        <p:spPr bwMode="auto">
          <a:xfrm>
            <a:off x="15875" y="1450975"/>
            <a:ext cx="9886950" cy="0"/>
          </a:xfrm>
          <a:prstGeom prst="line">
            <a:avLst/>
          </a:prstGeom>
        </p:spPr>
        <p:style>
          <a:lnRef idx="1">
            <a:schemeClr val="accent1"/>
          </a:lnRef>
          <a:fillRef idx="0">
            <a:schemeClr val="accent1"/>
          </a:fillRef>
          <a:effectRef idx="0">
            <a:schemeClr val="accent1"/>
          </a:effectRef>
          <a:fontRef idx="minor">
            <a:schemeClr val="tx1"/>
          </a:fontRef>
        </p:style>
      </p:cxnSp>
      <p:sp>
        <p:nvSpPr>
          <p:cNvPr id="199" name="ホームベース 198"/>
          <p:cNvSpPr/>
          <p:nvPr/>
        </p:nvSpPr>
        <p:spPr bwMode="auto">
          <a:xfrm>
            <a:off x="5260975" y="939800"/>
            <a:ext cx="3168650" cy="454025"/>
          </a:xfrm>
          <a:prstGeom prst="homePlate">
            <a:avLst>
              <a:gd name="adj" fmla="val 17418"/>
            </a:avLst>
          </a:prstGeom>
          <a:solidFill>
            <a:srgbClr val="E6FFAA"/>
          </a:solidFill>
          <a:ln w="9525">
            <a:solidFill>
              <a:schemeClr val="accent3"/>
            </a:solidFill>
          </a:ln>
        </p:spPr>
        <p:style>
          <a:lnRef idx="2">
            <a:schemeClr val="accent1"/>
          </a:lnRef>
          <a:fillRef idx="1">
            <a:schemeClr val="lt1"/>
          </a:fillRef>
          <a:effectRef idx="0">
            <a:schemeClr val="accent1"/>
          </a:effectRef>
          <a:fontRef idx="minor">
            <a:schemeClr val="dk1"/>
          </a:fontRef>
        </p:style>
        <p:txBody>
          <a:bodyPr lIns="36000" tIns="18000" rIns="36000" bIns="18000"/>
          <a:lstStyle/>
          <a:p>
            <a:pPr>
              <a:defRPr/>
            </a:pPr>
            <a:endParaRPr lang="ja-JP" altLang="en-US" sz="1000" dirty="0">
              <a:solidFill>
                <a:prstClr val="black"/>
              </a:solidFill>
            </a:endParaRPr>
          </a:p>
          <a:p>
            <a:pPr>
              <a:defRPr/>
            </a:pPr>
            <a:r>
              <a:rPr lang="ja-JP" altLang="en-US" sz="1000" dirty="0">
                <a:solidFill>
                  <a:prstClr val="black"/>
                </a:solidFill>
              </a:rPr>
              <a:t>その他のルールについて、考え方の整理に基づく対応</a:t>
            </a:r>
          </a:p>
          <a:p>
            <a:pPr>
              <a:defRPr/>
            </a:pPr>
            <a:endParaRPr lang="en-US" altLang="ja-JP" sz="1000" dirty="0">
              <a:solidFill>
                <a:prstClr val="black"/>
              </a:solidFill>
            </a:endParaRPr>
          </a:p>
        </p:txBody>
      </p:sp>
      <p:cxnSp>
        <p:nvCxnSpPr>
          <p:cNvPr id="201" name="直線コネクタ 200"/>
          <p:cNvCxnSpPr/>
          <p:nvPr/>
        </p:nvCxnSpPr>
        <p:spPr bwMode="auto">
          <a:xfrm>
            <a:off x="3175" y="3354388"/>
            <a:ext cx="9886950" cy="0"/>
          </a:xfrm>
          <a:prstGeom prst="line">
            <a:avLst/>
          </a:prstGeom>
        </p:spPr>
        <p:style>
          <a:lnRef idx="1">
            <a:schemeClr val="accent1"/>
          </a:lnRef>
          <a:fillRef idx="0">
            <a:schemeClr val="accent1"/>
          </a:fillRef>
          <a:effectRef idx="0">
            <a:schemeClr val="accent1"/>
          </a:effectRef>
          <a:fontRef idx="minor">
            <a:schemeClr val="tx1"/>
          </a:fontRef>
        </p:style>
      </p:cxnSp>
      <p:sp>
        <p:nvSpPr>
          <p:cNvPr id="202" name="ホームベース 201"/>
          <p:cNvSpPr/>
          <p:nvPr/>
        </p:nvSpPr>
        <p:spPr bwMode="auto">
          <a:xfrm>
            <a:off x="5613400" y="2557463"/>
            <a:ext cx="4294188" cy="195262"/>
          </a:xfrm>
          <a:prstGeom prst="homePlate">
            <a:avLst>
              <a:gd name="adj" fmla="val 51221"/>
            </a:avLst>
          </a:prstGeom>
          <a:solidFill>
            <a:schemeClr val="accent4">
              <a:lumMod val="20000"/>
              <a:lumOff val="80000"/>
            </a:schemeClr>
          </a:solidFill>
          <a:ln w="9525"/>
        </p:spPr>
        <p:style>
          <a:lnRef idx="2">
            <a:schemeClr val="accent4"/>
          </a:lnRef>
          <a:fillRef idx="1">
            <a:schemeClr val="lt1"/>
          </a:fillRef>
          <a:effectRef idx="0">
            <a:schemeClr val="accent4"/>
          </a:effectRef>
          <a:fontRef idx="minor">
            <a:schemeClr val="dk1"/>
          </a:fontRef>
        </p:style>
        <p:txBody>
          <a:bodyPr lIns="36000" tIns="18000" rIns="36000" bIns="18000" anchor="ctr"/>
          <a:lstStyle/>
          <a:p>
            <a:pPr>
              <a:defRPr/>
            </a:pPr>
            <a:r>
              <a:rPr lang="ja-JP" altLang="en-US" sz="1000" dirty="0">
                <a:solidFill>
                  <a:prstClr val="black"/>
                </a:solidFill>
              </a:rPr>
              <a:t>可能な部分からより高度なデータ形式での公開を順次拡大</a:t>
            </a:r>
            <a:endParaRPr lang="en-US" altLang="ja-JP" sz="1000" dirty="0">
              <a:solidFill>
                <a:prstClr val="black"/>
              </a:solidFill>
            </a:endParaRPr>
          </a:p>
        </p:txBody>
      </p:sp>
      <p:sp>
        <p:nvSpPr>
          <p:cNvPr id="209" name="ホームベース 208"/>
          <p:cNvSpPr/>
          <p:nvPr/>
        </p:nvSpPr>
        <p:spPr bwMode="auto">
          <a:xfrm>
            <a:off x="5840413" y="6007100"/>
            <a:ext cx="4046537" cy="296863"/>
          </a:xfrm>
          <a:prstGeom prst="homePlate">
            <a:avLst/>
          </a:prstGeom>
          <a:solidFill>
            <a:srgbClr val="E6FFAA"/>
          </a:solidFill>
          <a:ln w="9525"/>
        </p:spPr>
        <p:style>
          <a:lnRef idx="2">
            <a:schemeClr val="accent3"/>
          </a:lnRef>
          <a:fillRef idx="1">
            <a:schemeClr val="lt1"/>
          </a:fillRef>
          <a:effectRef idx="0">
            <a:schemeClr val="accent3"/>
          </a:effectRef>
          <a:fontRef idx="minor">
            <a:schemeClr val="dk1"/>
          </a:fontRef>
        </p:style>
        <p:txBody>
          <a:bodyPr lIns="36000" tIns="18000" rIns="36000" bIns="18000" anchor="ctr"/>
          <a:lstStyle/>
          <a:p>
            <a:pPr>
              <a:defRPr/>
            </a:pPr>
            <a:r>
              <a:rPr lang="ja-JP" altLang="en-US" sz="1000" b="1" dirty="0">
                <a:solidFill>
                  <a:srgbClr val="FF0000"/>
                </a:solidFill>
              </a:rPr>
              <a:t>独立行政法人、地方公共団体等への周知・普及（有効事例の創出・普及を含む。）</a:t>
            </a:r>
            <a:endParaRPr lang="en-US" altLang="ja-JP" sz="1000" b="1" dirty="0">
              <a:solidFill>
                <a:srgbClr val="FF0000"/>
              </a:solidFill>
            </a:endParaRPr>
          </a:p>
        </p:txBody>
      </p:sp>
      <p:sp>
        <p:nvSpPr>
          <p:cNvPr id="216" name="角丸四角形 215"/>
          <p:cNvSpPr/>
          <p:nvPr/>
        </p:nvSpPr>
        <p:spPr bwMode="auto">
          <a:xfrm>
            <a:off x="4044950" y="1274763"/>
            <a:ext cx="936625" cy="142875"/>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全府省</a:t>
            </a:r>
          </a:p>
        </p:txBody>
      </p:sp>
      <p:sp>
        <p:nvSpPr>
          <p:cNvPr id="208" name="ホームベース 207"/>
          <p:cNvSpPr/>
          <p:nvPr/>
        </p:nvSpPr>
        <p:spPr bwMode="auto">
          <a:xfrm>
            <a:off x="2016125" y="4613275"/>
            <a:ext cx="7870825" cy="198438"/>
          </a:xfrm>
          <a:prstGeom prst="homePlate">
            <a:avLst>
              <a:gd name="adj" fmla="val 29779"/>
            </a:avLst>
          </a:prstGeom>
          <a:solidFill>
            <a:srgbClr val="E6FFAA"/>
          </a:solidFill>
          <a:ln w="9525">
            <a:solidFill>
              <a:schemeClr val="accent3"/>
            </a:solidFill>
          </a:ln>
        </p:spPr>
        <p:style>
          <a:lnRef idx="2">
            <a:schemeClr val="accent4"/>
          </a:lnRef>
          <a:fillRef idx="1">
            <a:schemeClr val="lt1"/>
          </a:fillRef>
          <a:effectRef idx="0">
            <a:schemeClr val="accent4"/>
          </a:effectRef>
          <a:fontRef idx="minor">
            <a:schemeClr val="dk1"/>
          </a:fontRef>
        </p:style>
        <p:txBody>
          <a:bodyPr lIns="36000" tIns="18000" rIns="36000" bIns="18000" anchor="ctr"/>
          <a:lstStyle/>
          <a:p>
            <a:pPr>
              <a:defRPr/>
            </a:pPr>
            <a:r>
              <a:rPr lang="ja-JP" altLang="en-US" sz="1000" dirty="0">
                <a:solidFill>
                  <a:prstClr val="black"/>
                </a:solidFill>
              </a:rPr>
              <a:t>実務者会議の検討を踏まえ、英語表記のコンテンツの充実</a:t>
            </a:r>
            <a:endParaRPr lang="en-US" altLang="ja-JP" sz="1000" dirty="0">
              <a:solidFill>
                <a:prstClr val="black"/>
              </a:solidFill>
            </a:endParaRPr>
          </a:p>
        </p:txBody>
      </p:sp>
      <p:sp>
        <p:nvSpPr>
          <p:cNvPr id="204" name="角丸四角形 203"/>
          <p:cNvSpPr/>
          <p:nvPr/>
        </p:nvSpPr>
        <p:spPr bwMode="auto">
          <a:xfrm>
            <a:off x="104775" y="3400425"/>
            <a:ext cx="1120775" cy="474663"/>
          </a:xfrm>
          <a:prstGeom prst="roundRect">
            <a:avLst>
              <a:gd name="adj" fmla="val 10304"/>
            </a:avLst>
          </a:prstGeom>
        </p:spPr>
        <p:style>
          <a:lnRef idx="1">
            <a:schemeClr val="accent4"/>
          </a:lnRef>
          <a:fillRef idx="2">
            <a:schemeClr val="accent4"/>
          </a:fillRef>
          <a:effectRef idx="1">
            <a:schemeClr val="accent4"/>
          </a:effectRef>
          <a:fontRef idx="minor">
            <a:schemeClr val="dk1"/>
          </a:fontRef>
        </p:style>
        <p:txBody>
          <a:bodyPr wrap="none" lIns="18000" tIns="18000" rIns="18000" bIns="18000" anchor="ctr"/>
          <a:lstStyle/>
          <a:p>
            <a:pPr algn="ctr">
              <a:defRPr/>
            </a:pPr>
            <a:r>
              <a:rPr lang="ja-JP" altLang="en-US" sz="1100" b="1" dirty="0">
                <a:solidFill>
                  <a:prstClr val="black"/>
                </a:solidFill>
              </a:rPr>
              <a:t>データカタログ</a:t>
            </a:r>
          </a:p>
          <a:p>
            <a:pPr algn="ctr">
              <a:defRPr/>
            </a:pPr>
            <a:r>
              <a:rPr lang="ja-JP" altLang="en-US" sz="1100" b="1" dirty="0">
                <a:solidFill>
                  <a:prstClr val="black"/>
                </a:solidFill>
              </a:rPr>
              <a:t>（ポータルサイト）</a:t>
            </a:r>
            <a:endParaRPr lang="en-US" altLang="ja-JP" sz="1100" b="1" dirty="0">
              <a:solidFill>
                <a:prstClr val="black"/>
              </a:solidFill>
            </a:endParaRPr>
          </a:p>
          <a:p>
            <a:pPr algn="ctr">
              <a:defRPr/>
            </a:pPr>
            <a:r>
              <a:rPr lang="ja-JP" altLang="en-US" sz="1100" b="1" dirty="0">
                <a:solidFill>
                  <a:prstClr val="black"/>
                </a:solidFill>
              </a:rPr>
              <a:t>の整備</a:t>
            </a:r>
          </a:p>
        </p:txBody>
      </p:sp>
      <p:sp>
        <p:nvSpPr>
          <p:cNvPr id="195" name="ホームベース 194"/>
          <p:cNvSpPr/>
          <p:nvPr/>
        </p:nvSpPr>
        <p:spPr bwMode="auto">
          <a:xfrm>
            <a:off x="3622675" y="4086225"/>
            <a:ext cx="6264275" cy="482600"/>
          </a:xfrm>
          <a:prstGeom prst="homePlate">
            <a:avLst>
              <a:gd name="adj" fmla="val 29779"/>
            </a:avLst>
          </a:prstGeom>
          <a:solidFill>
            <a:srgbClr val="E6FFAA"/>
          </a:solidFill>
          <a:ln w="9525">
            <a:solidFill>
              <a:schemeClr val="accent3"/>
            </a:solidFill>
          </a:ln>
        </p:spPr>
        <p:style>
          <a:lnRef idx="2">
            <a:schemeClr val="accent4"/>
          </a:lnRef>
          <a:fillRef idx="1">
            <a:schemeClr val="lt1"/>
          </a:fillRef>
          <a:effectRef idx="0">
            <a:schemeClr val="accent4"/>
          </a:effectRef>
          <a:fontRef idx="minor">
            <a:schemeClr val="dk1"/>
          </a:fontRef>
        </p:style>
        <p:txBody>
          <a:bodyPr lIns="36000" tIns="18000" rIns="36000" bIns="18000" anchor="ctr"/>
          <a:lstStyle/>
          <a:p>
            <a:pPr>
              <a:defRPr/>
            </a:pPr>
            <a:endParaRPr lang="ja-JP" altLang="en-US" sz="1000" dirty="0">
              <a:solidFill>
                <a:prstClr val="black"/>
              </a:solidFill>
            </a:endParaRPr>
          </a:p>
          <a:p>
            <a:pPr>
              <a:defRPr/>
            </a:pPr>
            <a:r>
              <a:rPr lang="ja-JP" altLang="en-US" sz="1000" dirty="0">
                <a:solidFill>
                  <a:prstClr val="black"/>
                </a:solidFill>
              </a:rPr>
              <a:t>新規にインターネットを通じて公開するコストが低いデータや利用者のニーズ（要望）の強いデータについて、</a:t>
            </a:r>
          </a:p>
          <a:p>
            <a:pPr>
              <a:defRPr/>
            </a:pPr>
            <a:r>
              <a:rPr lang="ja-JP" altLang="en-US" sz="1000" dirty="0">
                <a:solidFill>
                  <a:prstClr val="black"/>
                </a:solidFill>
              </a:rPr>
              <a:t>公開できないもの・二次利用が認められないものを除き、公開を拡大</a:t>
            </a:r>
            <a:endParaRPr lang="en-US" altLang="ja-JP" sz="1000" dirty="0">
              <a:solidFill>
                <a:prstClr val="black"/>
              </a:solidFill>
            </a:endParaRPr>
          </a:p>
        </p:txBody>
      </p:sp>
      <p:sp>
        <p:nvSpPr>
          <p:cNvPr id="206" name="ホームベース 205"/>
          <p:cNvSpPr/>
          <p:nvPr/>
        </p:nvSpPr>
        <p:spPr bwMode="auto">
          <a:xfrm>
            <a:off x="1376363" y="3400425"/>
            <a:ext cx="6537325" cy="325438"/>
          </a:xfrm>
          <a:prstGeom prst="homePlate">
            <a:avLst>
              <a:gd name="adj" fmla="val 29779"/>
            </a:avLst>
          </a:prstGeom>
          <a:solidFill>
            <a:schemeClr val="accent4">
              <a:lumMod val="20000"/>
              <a:lumOff val="80000"/>
            </a:schemeClr>
          </a:solidFill>
          <a:ln w="9525"/>
        </p:spPr>
        <p:style>
          <a:lnRef idx="2">
            <a:schemeClr val="accent4"/>
          </a:lnRef>
          <a:fillRef idx="1">
            <a:schemeClr val="lt1"/>
          </a:fillRef>
          <a:effectRef idx="0">
            <a:schemeClr val="accent4"/>
          </a:effectRef>
          <a:fontRef idx="minor">
            <a:schemeClr val="dk1"/>
          </a:fontRef>
        </p:style>
        <p:txBody>
          <a:bodyPr lIns="36000" tIns="18000" rIns="36000" bIns="18000" anchor="ctr"/>
          <a:lstStyle/>
          <a:p>
            <a:pPr>
              <a:defRPr/>
            </a:pPr>
            <a:r>
              <a:rPr lang="ja-JP" altLang="en-US" sz="1000" dirty="0">
                <a:solidFill>
                  <a:prstClr val="black"/>
                </a:solidFill>
              </a:rPr>
              <a:t>実証事業等によるデータカタログに求められる機能等の検討・検証</a:t>
            </a:r>
            <a:endParaRPr lang="en-US" altLang="ja-JP" sz="1000" dirty="0">
              <a:solidFill>
                <a:prstClr val="black"/>
              </a:solidFill>
            </a:endParaRPr>
          </a:p>
          <a:p>
            <a:pPr>
              <a:defRPr/>
            </a:pPr>
            <a:endParaRPr lang="en-US" altLang="ja-JP" sz="1000" dirty="0">
              <a:solidFill>
                <a:prstClr val="black"/>
              </a:solidFill>
            </a:endParaRPr>
          </a:p>
        </p:txBody>
      </p:sp>
      <p:sp>
        <p:nvSpPr>
          <p:cNvPr id="225" name="角丸四角形 224"/>
          <p:cNvSpPr/>
          <p:nvPr/>
        </p:nvSpPr>
        <p:spPr bwMode="auto">
          <a:xfrm>
            <a:off x="4986338" y="3440113"/>
            <a:ext cx="1938337" cy="163512"/>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内閣官房、総務省、経済産業省</a:t>
            </a:r>
          </a:p>
        </p:txBody>
      </p:sp>
      <p:cxnSp>
        <p:nvCxnSpPr>
          <p:cNvPr id="226" name="直線コネクタ 225"/>
          <p:cNvCxnSpPr/>
          <p:nvPr/>
        </p:nvCxnSpPr>
        <p:spPr bwMode="auto">
          <a:xfrm flipH="1">
            <a:off x="23813" y="6357938"/>
            <a:ext cx="9867900" cy="0"/>
          </a:xfrm>
          <a:prstGeom prst="line">
            <a:avLst/>
          </a:prstGeom>
          <a:ln/>
        </p:spPr>
        <p:style>
          <a:lnRef idx="2">
            <a:schemeClr val="dk1"/>
          </a:lnRef>
          <a:fillRef idx="0">
            <a:schemeClr val="dk1"/>
          </a:fillRef>
          <a:effectRef idx="1">
            <a:schemeClr val="dk1"/>
          </a:effectRef>
          <a:fontRef idx="minor">
            <a:schemeClr val="tx1"/>
          </a:fontRef>
        </p:style>
      </p:cxnSp>
      <p:sp>
        <p:nvSpPr>
          <p:cNvPr id="228" name="角丸四角形 227"/>
          <p:cNvSpPr/>
          <p:nvPr/>
        </p:nvSpPr>
        <p:spPr bwMode="auto">
          <a:xfrm>
            <a:off x="134938" y="6402388"/>
            <a:ext cx="1087437" cy="373062"/>
          </a:xfrm>
          <a:prstGeom prst="roundRect">
            <a:avLst/>
          </a:prstGeom>
        </p:spPr>
        <p:style>
          <a:lnRef idx="1">
            <a:schemeClr val="accent6"/>
          </a:lnRef>
          <a:fillRef idx="2">
            <a:schemeClr val="accent6"/>
          </a:fillRef>
          <a:effectRef idx="1">
            <a:schemeClr val="accent6"/>
          </a:effectRef>
          <a:fontRef idx="minor">
            <a:schemeClr val="dk1"/>
          </a:fontRef>
        </p:style>
        <p:txBody>
          <a:bodyPr wrap="none" lIns="18000" tIns="18000" rIns="18000" bIns="18000" anchor="ctr"/>
          <a:lstStyle/>
          <a:p>
            <a:pPr algn="ctr">
              <a:defRPr/>
            </a:pPr>
            <a:r>
              <a:rPr lang="ja-JP" altLang="en-US" sz="1100" b="1" dirty="0">
                <a:solidFill>
                  <a:prstClr val="black"/>
                </a:solidFill>
              </a:rPr>
              <a:t>実務者会議</a:t>
            </a:r>
          </a:p>
        </p:txBody>
      </p:sp>
      <p:sp>
        <p:nvSpPr>
          <p:cNvPr id="229" name="ホームベース 228"/>
          <p:cNvSpPr/>
          <p:nvPr/>
        </p:nvSpPr>
        <p:spPr bwMode="auto">
          <a:xfrm>
            <a:off x="1370013" y="6402388"/>
            <a:ext cx="4418012" cy="190500"/>
          </a:xfrm>
          <a:prstGeom prst="homePlate">
            <a:avLst>
              <a:gd name="adj" fmla="val 42652"/>
            </a:avLst>
          </a:prstGeom>
          <a:ln w="9525"/>
        </p:spPr>
        <p:style>
          <a:lnRef idx="1">
            <a:schemeClr val="accent6"/>
          </a:lnRef>
          <a:fillRef idx="2">
            <a:schemeClr val="accent6"/>
          </a:fillRef>
          <a:effectRef idx="1">
            <a:schemeClr val="accent6"/>
          </a:effectRef>
          <a:fontRef idx="minor">
            <a:schemeClr val="dk1"/>
          </a:fontRef>
        </p:style>
        <p:txBody>
          <a:bodyPr lIns="36000" tIns="18000" rIns="36000" bIns="18000" anchor="ctr"/>
          <a:lstStyle/>
          <a:p>
            <a:pPr>
              <a:defRPr/>
            </a:pPr>
            <a:r>
              <a:rPr lang="ja-JP" altLang="en-US" sz="1000" dirty="0">
                <a:solidFill>
                  <a:prstClr val="black"/>
                </a:solidFill>
              </a:rPr>
              <a:t>取組の実施に当たって必要な事項の検討・整理</a:t>
            </a:r>
            <a:endParaRPr lang="en-US" altLang="ja-JP" sz="1000" dirty="0">
              <a:solidFill>
                <a:prstClr val="black"/>
              </a:solidFill>
            </a:endParaRPr>
          </a:p>
        </p:txBody>
      </p:sp>
      <p:sp>
        <p:nvSpPr>
          <p:cNvPr id="230" name="ホームベース 229"/>
          <p:cNvSpPr/>
          <p:nvPr/>
        </p:nvSpPr>
        <p:spPr bwMode="auto">
          <a:xfrm>
            <a:off x="3622682" y="6625299"/>
            <a:ext cx="6264275" cy="190240"/>
          </a:xfrm>
          <a:prstGeom prst="homePlate">
            <a:avLst>
              <a:gd name="adj" fmla="val 17311"/>
            </a:avLst>
          </a:prstGeom>
          <a:ln w="9525"/>
        </p:spPr>
        <p:style>
          <a:lnRef idx="1">
            <a:schemeClr val="accent6"/>
          </a:lnRef>
          <a:fillRef idx="2">
            <a:schemeClr val="accent6"/>
          </a:fillRef>
          <a:effectRef idx="1">
            <a:schemeClr val="accent6"/>
          </a:effectRef>
          <a:fontRef idx="minor">
            <a:schemeClr val="dk1"/>
          </a:fontRef>
        </p:style>
        <p:txBody>
          <a:bodyPr lIns="36000" tIns="18000" rIns="36000" bIns="18000" anchor="ctr">
            <a:spAutoFit/>
          </a:bodyPr>
          <a:lstStyle/>
          <a:p>
            <a:pPr>
              <a:defRPr/>
            </a:pPr>
            <a:r>
              <a:rPr lang="ja-JP" altLang="en-US" sz="1000" dirty="0">
                <a:solidFill>
                  <a:prstClr val="black"/>
                </a:solidFill>
              </a:rPr>
              <a:t>レビュー、フォローアップを踏まえた必要な取組の検討・整理</a:t>
            </a:r>
            <a:endParaRPr lang="en-US" altLang="ja-JP" sz="1000" strike="dblStrike" dirty="0">
              <a:solidFill>
                <a:prstClr val="black"/>
              </a:solidFill>
            </a:endParaRPr>
          </a:p>
        </p:txBody>
      </p:sp>
      <p:sp>
        <p:nvSpPr>
          <p:cNvPr id="54" name="角丸四角形 53"/>
          <p:cNvSpPr/>
          <p:nvPr/>
        </p:nvSpPr>
        <p:spPr bwMode="auto">
          <a:xfrm>
            <a:off x="69850" y="923925"/>
            <a:ext cx="1196975" cy="477838"/>
          </a:xfrm>
          <a:prstGeom prst="roundRect">
            <a:avLst/>
          </a:prstGeom>
        </p:spPr>
        <p:style>
          <a:lnRef idx="1">
            <a:schemeClr val="accent3"/>
          </a:lnRef>
          <a:fillRef idx="2">
            <a:schemeClr val="accent3"/>
          </a:fillRef>
          <a:effectRef idx="1">
            <a:schemeClr val="accent3"/>
          </a:effectRef>
          <a:fontRef idx="minor">
            <a:schemeClr val="dk1"/>
          </a:fontRef>
        </p:style>
        <p:txBody>
          <a:bodyPr wrap="none" lIns="18000" tIns="18000" rIns="18000" bIns="18000" anchor="ctr"/>
          <a:lstStyle/>
          <a:p>
            <a:pPr algn="ctr">
              <a:defRPr/>
            </a:pPr>
            <a:r>
              <a:rPr lang="ja-JP" altLang="en-US" sz="1100" b="1" dirty="0">
                <a:solidFill>
                  <a:prstClr val="black"/>
                </a:solidFill>
              </a:rPr>
              <a:t>二次利用を</a:t>
            </a:r>
          </a:p>
          <a:p>
            <a:pPr algn="ctr">
              <a:defRPr/>
            </a:pPr>
            <a:r>
              <a:rPr lang="ja-JP" altLang="en-US" sz="1100" b="1" dirty="0">
                <a:solidFill>
                  <a:prstClr val="black"/>
                </a:solidFill>
              </a:rPr>
              <a:t>促進する利用</a:t>
            </a:r>
          </a:p>
          <a:p>
            <a:pPr algn="ctr">
              <a:defRPr/>
            </a:pPr>
            <a:r>
              <a:rPr lang="ja-JP" altLang="en-US" sz="1100" b="1" dirty="0">
                <a:solidFill>
                  <a:prstClr val="black"/>
                </a:solidFill>
              </a:rPr>
              <a:t>ルールの整備</a:t>
            </a:r>
          </a:p>
        </p:txBody>
      </p:sp>
      <p:sp>
        <p:nvSpPr>
          <p:cNvPr id="55" name="角丸四角形 54"/>
          <p:cNvSpPr/>
          <p:nvPr/>
        </p:nvSpPr>
        <p:spPr bwMode="auto">
          <a:xfrm>
            <a:off x="120650" y="4086225"/>
            <a:ext cx="1087438" cy="615950"/>
          </a:xfrm>
          <a:prstGeom prst="roundRect">
            <a:avLst/>
          </a:prstGeom>
        </p:spPr>
        <p:style>
          <a:lnRef idx="1">
            <a:schemeClr val="accent3"/>
          </a:lnRef>
          <a:fillRef idx="2">
            <a:schemeClr val="accent3"/>
          </a:fillRef>
          <a:effectRef idx="1">
            <a:schemeClr val="accent3"/>
          </a:effectRef>
          <a:fontRef idx="minor">
            <a:schemeClr val="dk1"/>
          </a:fontRef>
        </p:style>
        <p:txBody>
          <a:bodyPr wrap="none" lIns="18000" tIns="18000" rIns="18000" bIns="18000" anchor="ctr"/>
          <a:lstStyle/>
          <a:p>
            <a:pPr algn="ctr">
              <a:defRPr/>
            </a:pPr>
            <a:r>
              <a:rPr lang="ja-JP" altLang="en-US" sz="1100" b="1" dirty="0">
                <a:solidFill>
                  <a:prstClr val="black"/>
                </a:solidFill>
              </a:rPr>
              <a:t>公開データ</a:t>
            </a:r>
          </a:p>
          <a:p>
            <a:pPr algn="ctr">
              <a:defRPr/>
            </a:pPr>
            <a:r>
              <a:rPr lang="ja-JP" altLang="en-US" sz="1100" b="1" dirty="0" err="1">
                <a:solidFill>
                  <a:prstClr val="black"/>
                </a:solidFill>
              </a:rPr>
              <a:t>の拡</a:t>
            </a:r>
            <a:r>
              <a:rPr lang="ja-JP" altLang="en-US" sz="1100" b="1" dirty="0">
                <a:solidFill>
                  <a:prstClr val="black"/>
                </a:solidFill>
              </a:rPr>
              <a:t>大</a:t>
            </a:r>
          </a:p>
        </p:txBody>
      </p:sp>
      <p:sp>
        <p:nvSpPr>
          <p:cNvPr id="56" name="角丸四角形 55"/>
          <p:cNvSpPr/>
          <p:nvPr/>
        </p:nvSpPr>
        <p:spPr bwMode="auto">
          <a:xfrm>
            <a:off x="5351463" y="1274763"/>
            <a:ext cx="936625" cy="142875"/>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全府省</a:t>
            </a:r>
          </a:p>
        </p:txBody>
      </p:sp>
      <p:sp>
        <p:nvSpPr>
          <p:cNvPr id="57" name="角丸四角形 56"/>
          <p:cNvSpPr/>
          <p:nvPr/>
        </p:nvSpPr>
        <p:spPr bwMode="auto">
          <a:xfrm>
            <a:off x="4716463" y="2633663"/>
            <a:ext cx="825500" cy="146050"/>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全府省</a:t>
            </a:r>
          </a:p>
        </p:txBody>
      </p:sp>
      <p:sp>
        <p:nvSpPr>
          <p:cNvPr id="60" name="角丸四角形 59"/>
          <p:cNvSpPr/>
          <p:nvPr/>
        </p:nvSpPr>
        <p:spPr bwMode="auto">
          <a:xfrm>
            <a:off x="8804275" y="2608263"/>
            <a:ext cx="936625" cy="144462"/>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全府省</a:t>
            </a:r>
          </a:p>
        </p:txBody>
      </p:sp>
      <p:sp>
        <p:nvSpPr>
          <p:cNvPr id="61" name="角丸四角形 60"/>
          <p:cNvSpPr/>
          <p:nvPr/>
        </p:nvSpPr>
        <p:spPr bwMode="auto">
          <a:xfrm>
            <a:off x="8559800" y="3757613"/>
            <a:ext cx="1166813" cy="136525"/>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内閣官房、全府省</a:t>
            </a:r>
          </a:p>
        </p:txBody>
      </p:sp>
      <p:sp>
        <p:nvSpPr>
          <p:cNvPr id="63" name="角丸四角形 62"/>
          <p:cNvSpPr/>
          <p:nvPr/>
        </p:nvSpPr>
        <p:spPr bwMode="auto">
          <a:xfrm>
            <a:off x="7427913" y="4449763"/>
            <a:ext cx="936625" cy="144462"/>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全府省</a:t>
            </a:r>
          </a:p>
        </p:txBody>
      </p:sp>
      <p:sp>
        <p:nvSpPr>
          <p:cNvPr id="64" name="角丸四角形 63"/>
          <p:cNvSpPr/>
          <p:nvPr/>
        </p:nvSpPr>
        <p:spPr bwMode="auto">
          <a:xfrm>
            <a:off x="5207000" y="4656138"/>
            <a:ext cx="936625" cy="144462"/>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全府省</a:t>
            </a:r>
          </a:p>
        </p:txBody>
      </p:sp>
      <p:sp>
        <p:nvSpPr>
          <p:cNvPr id="66" name="角丸四角形 65"/>
          <p:cNvSpPr/>
          <p:nvPr/>
        </p:nvSpPr>
        <p:spPr bwMode="auto">
          <a:xfrm>
            <a:off x="6442075" y="6173788"/>
            <a:ext cx="1420813" cy="146050"/>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内閣官房、関係府省</a:t>
            </a:r>
          </a:p>
        </p:txBody>
      </p:sp>
      <p:sp>
        <p:nvSpPr>
          <p:cNvPr id="67" name="角丸四角形 66"/>
          <p:cNvSpPr/>
          <p:nvPr/>
        </p:nvSpPr>
        <p:spPr bwMode="auto">
          <a:xfrm>
            <a:off x="2532063" y="6173788"/>
            <a:ext cx="1474787" cy="142875"/>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内閣官房、関係府省</a:t>
            </a:r>
          </a:p>
        </p:txBody>
      </p:sp>
      <p:sp>
        <p:nvSpPr>
          <p:cNvPr id="68" name="角丸四角形 67"/>
          <p:cNvSpPr/>
          <p:nvPr/>
        </p:nvSpPr>
        <p:spPr bwMode="auto">
          <a:xfrm>
            <a:off x="6967538" y="6667500"/>
            <a:ext cx="1420812" cy="147638"/>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内閣官房、関係府省</a:t>
            </a:r>
          </a:p>
        </p:txBody>
      </p:sp>
      <p:sp>
        <p:nvSpPr>
          <p:cNvPr id="69" name="角丸四角形 68"/>
          <p:cNvSpPr/>
          <p:nvPr/>
        </p:nvSpPr>
        <p:spPr bwMode="auto">
          <a:xfrm>
            <a:off x="4006850" y="6445250"/>
            <a:ext cx="1420813" cy="147638"/>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内閣官房、関係府省</a:t>
            </a:r>
          </a:p>
        </p:txBody>
      </p:sp>
      <p:sp>
        <p:nvSpPr>
          <p:cNvPr id="70" name="ホームベース 69"/>
          <p:cNvSpPr/>
          <p:nvPr/>
        </p:nvSpPr>
        <p:spPr bwMode="auto">
          <a:xfrm>
            <a:off x="1363663" y="5148263"/>
            <a:ext cx="8521700" cy="180975"/>
          </a:xfrm>
          <a:prstGeom prst="homePlate">
            <a:avLst/>
          </a:prstGeom>
          <a:solidFill>
            <a:srgbClr val="E6FFAA"/>
          </a:solidFill>
          <a:ln w="9525"/>
        </p:spPr>
        <p:style>
          <a:lnRef idx="2">
            <a:schemeClr val="accent3"/>
          </a:lnRef>
          <a:fillRef idx="1">
            <a:schemeClr val="lt1"/>
          </a:fillRef>
          <a:effectRef idx="0">
            <a:schemeClr val="accent3"/>
          </a:effectRef>
          <a:fontRef idx="minor">
            <a:schemeClr val="dk1"/>
          </a:fontRef>
        </p:style>
        <p:txBody>
          <a:bodyPr lIns="36000" tIns="18000" rIns="36000" bIns="18000" anchor="ctr"/>
          <a:lstStyle/>
          <a:p>
            <a:pPr>
              <a:defRPr/>
            </a:pPr>
            <a:r>
              <a:rPr lang="ja-JP" altLang="ja-JP" sz="1000" dirty="0">
                <a:solidFill>
                  <a:prstClr val="black"/>
                </a:solidFill>
              </a:rPr>
              <a:t>ニーズの発掘・喚起、新たなサービス</a:t>
            </a:r>
            <a:r>
              <a:rPr lang="ja-JP" altLang="en-US" sz="1000" dirty="0">
                <a:solidFill>
                  <a:prstClr val="black"/>
                </a:solidFill>
              </a:rPr>
              <a:t>・ビジネス</a:t>
            </a:r>
            <a:r>
              <a:rPr lang="ja-JP" altLang="ja-JP" sz="1000" dirty="0">
                <a:solidFill>
                  <a:prstClr val="black"/>
                </a:solidFill>
              </a:rPr>
              <a:t>の創出等のため</a:t>
            </a:r>
            <a:r>
              <a:rPr lang="ja-JP" altLang="en-US" sz="1000" dirty="0">
                <a:solidFill>
                  <a:prstClr val="black"/>
                </a:solidFill>
              </a:rPr>
              <a:t>の</a:t>
            </a:r>
            <a:r>
              <a:rPr lang="ja-JP" altLang="ja-JP" sz="1000" dirty="0">
                <a:solidFill>
                  <a:prstClr val="black"/>
                </a:solidFill>
              </a:rPr>
              <a:t>普及行事の開催・参加等</a:t>
            </a:r>
            <a:r>
              <a:rPr lang="ja-JP" altLang="en-US" sz="1000" dirty="0">
                <a:solidFill>
                  <a:prstClr val="black"/>
                </a:solidFill>
              </a:rPr>
              <a:t>の利活用</a:t>
            </a:r>
            <a:r>
              <a:rPr lang="ja-JP" altLang="ja-JP" sz="1000" dirty="0">
                <a:solidFill>
                  <a:prstClr val="black"/>
                </a:solidFill>
              </a:rPr>
              <a:t>の支援</a:t>
            </a:r>
            <a:endParaRPr lang="en-US" altLang="ja-JP" sz="1000" dirty="0">
              <a:solidFill>
                <a:prstClr val="black"/>
              </a:solidFill>
            </a:endParaRPr>
          </a:p>
        </p:txBody>
      </p:sp>
      <p:sp>
        <p:nvSpPr>
          <p:cNvPr id="72" name="角丸四角形 71"/>
          <p:cNvSpPr/>
          <p:nvPr/>
        </p:nvSpPr>
        <p:spPr bwMode="auto">
          <a:xfrm>
            <a:off x="7300913" y="5184775"/>
            <a:ext cx="1487487" cy="144463"/>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内閣官房、全府省</a:t>
            </a:r>
          </a:p>
        </p:txBody>
      </p:sp>
      <p:sp>
        <p:nvSpPr>
          <p:cNvPr id="73" name="ホームベース 72"/>
          <p:cNvSpPr/>
          <p:nvPr/>
        </p:nvSpPr>
        <p:spPr bwMode="auto">
          <a:xfrm>
            <a:off x="1379538" y="2873375"/>
            <a:ext cx="6534150" cy="193675"/>
          </a:xfrm>
          <a:prstGeom prst="homePlate">
            <a:avLst>
              <a:gd name="adj" fmla="val 29779"/>
            </a:avLst>
          </a:prstGeom>
          <a:solidFill>
            <a:schemeClr val="accent4">
              <a:lumMod val="20000"/>
              <a:lumOff val="80000"/>
            </a:schemeClr>
          </a:solidFill>
          <a:ln w="9525"/>
        </p:spPr>
        <p:style>
          <a:lnRef idx="2">
            <a:schemeClr val="accent4"/>
          </a:lnRef>
          <a:fillRef idx="1">
            <a:schemeClr val="lt1"/>
          </a:fillRef>
          <a:effectRef idx="0">
            <a:schemeClr val="accent4"/>
          </a:effectRef>
          <a:fontRef idx="minor">
            <a:schemeClr val="dk1"/>
          </a:fontRef>
        </p:style>
        <p:txBody>
          <a:bodyPr lIns="36000" tIns="18000" rIns="36000" bIns="18000" anchor="ctr"/>
          <a:lstStyle/>
          <a:p>
            <a:pPr>
              <a:defRPr/>
            </a:pPr>
            <a:r>
              <a:rPr lang="ja-JP" altLang="en-US" sz="1000" dirty="0">
                <a:solidFill>
                  <a:prstClr val="black"/>
                </a:solidFill>
              </a:rPr>
              <a:t>コードの公開の促進、コードの対応関係の整理等の活用促進</a:t>
            </a:r>
            <a:endParaRPr lang="en-US" altLang="ja-JP" sz="1000" dirty="0">
              <a:solidFill>
                <a:prstClr val="black"/>
              </a:solidFill>
            </a:endParaRPr>
          </a:p>
        </p:txBody>
      </p:sp>
      <p:sp>
        <p:nvSpPr>
          <p:cNvPr id="75" name="角丸四角形 74"/>
          <p:cNvSpPr/>
          <p:nvPr/>
        </p:nvSpPr>
        <p:spPr bwMode="auto">
          <a:xfrm>
            <a:off x="5440363" y="2916238"/>
            <a:ext cx="936625" cy="144462"/>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全府省</a:t>
            </a:r>
          </a:p>
        </p:txBody>
      </p:sp>
      <p:sp>
        <p:nvSpPr>
          <p:cNvPr id="71" name="ホームベース 70"/>
          <p:cNvSpPr/>
          <p:nvPr/>
        </p:nvSpPr>
        <p:spPr bwMode="auto">
          <a:xfrm>
            <a:off x="1371600" y="4906963"/>
            <a:ext cx="4524375" cy="196850"/>
          </a:xfrm>
          <a:prstGeom prst="homePlate">
            <a:avLst/>
          </a:prstGeom>
          <a:solidFill>
            <a:srgbClr val="E6FFAA"/>
          </a:solidFill>
          <a:ln w="9525"/>
        </p:spPr>
        <p:style>
          <a:lnRef idx="2">
            <a:schemeClr val="accent3"/>
          </a:lnRef>
          <a:fillRef idx="1">
            <a:schemeClr val="lt1"/>
          </a:fillRef>
          <a:effectRef idx="0">
            <a:schemeClr val="accent3"/>
          </a:effectRef>
          <a:fontRef idx="minor">
            <a:schemeClr val="dk1"/>
          </a:fontRef>
        </p:style>
        <p:txBody>
          <a:bodyPr lIns="36000" tIns="18000" rIns="36000" bIns="18000" anchor="ctr"/>
          <a:lstStyle/>
          <a:p>
            <a:pPr>
              <a:defRPr/>
            </a:pPr>
            <a:r>
              <a:rPr lang="ja-JP" altLang="ja-JP" sz="1000" dirty="0">
                <a:solidFill>
                  <a:prstClr val="black"/>
                </a:solidFill>
              </a:rPr>
              <a:t>有用な情報</a:t>
            </a:r>
            <a:r>
              <a:rPr lang="ja-JP" altLang="en-US" sz="1000" dirty="0">
                <a:solidFill>
                  <a:prstClr val="black"/>
                </a:solidFill>
              </a:rPr>
              <a:t>を</a:t>
            </a:r>
            <a:r>
              <a:rPr lang="ja-JP" altLang="ja-JP" sz="1000" dirty="0">
                <a:solidFill>
                  <a:prstClr val="black"/>
                </a:solidFill>
              </a:rPr>
              <a:t>紹介</a:t>
            </a:r>
            <a:r>
              <a:rPr lang="ja-JP" altLang="en-US" sz="1000" dirty="0">
                <a:solidFill>
                  <a:prstClr val="black"/>
                </a:solidFill>
              </a:rPr>
              <a:t>するサイト（リンク集等）の構築</a:t>
            </a:r>
            <a:endParaRPr lang="en-US" altLang="ja-JP" sz="1000" dirty="0">
              <a:solidFill>
                <a:prstClr val="black"/>
              </a:solidFill>
            </a:endParaRPr>
          </a:p>
        </p:txBody>
      </p:sp>
      <p:sp>
        <p:nvSpPr>
          <p:cNvPr id="74" name="角丸四角形 73"/>
          <p:cNvSpPr/>
          <p:nvPr/>
        </p:nvSpPr>
        <p:spPr bwMode="auto">
          <a:xfrm>
            <a:off x="4168775" y="4933950"/>
            <a:ext cx="1487488" cy="144463"/>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内閣官房、関係府省</a:t>
            </a:r>
          </a:p>
        </p:txBody>
      </p:sp>
      <p:sp>
        <p:nvSpPr>
          <p:cNvPr id="211" name="ホームベース 210"/>
          <p:cNvSpPr/>
          <p:nvPr/>
        </p:nvSpPr>
        <p:spPr bwMode="auto">
          <a:xfrm>
            <a:off x="2016125" y="3990975"/>
            <a:ext cx="5897563" cy="230188"/>
          </a:xfrm>
          <a:prstGeom prst="homePlate">
            <a:avLst>
              <a:gd name="adj" fmla="val 60472"/>
            </a:avLst>
          </a:prstGeom>
          <a:solidFill>
            <a:srgbClr val="E6FFAA"/>
          </a:solidFill>
          <a:ln w="9525">
            <a:solidFill>
              <a:schemeClr val="accent3"/>
            </a:solidFill>
          </a:ln>
        </p:spPr>
        <p:style>
          <a:lnRef idx="2">
            <a:schemeClr val="accent4"/>
          </a:lnRef>
          <a:fillRef idx="1">
            <a:schemeClr val="lt1"/>
          </a:fillRef>
          <a:effectRef idx="0">
            <a:schemeClr val="accent4"/>
          </a:effectRef>
          <a:fontRef idx="minor">
            <a:schemeClr val="dk1"/>
          </a:fontRef>
        </p:style>
        <p:txBody>
          <a:bodyPr lIns="36000" tIns="18000" rIns="36000" bIns="18000" anchor="ctr"/>
          <a:lstStyle/>
          <a:p>
            <a:pPr>
              <a:defRPr/>
            </a:pPr>
            <a:r>
              <a:rPr lang="ja-JP" altLang="en-US" sz="1000" dirty="0">
                <a:solidFill>
                  <a:prstClr val="black"/>
                </a:solidFill>
              </a:rPr>
              <a:t>実務者会議の検討を踏まえ、重点分野について、公開するデータの拡大</a:t>
            </a:r>
            <a:endParaRPr lang="en-US" altLang="ja-JP" sz="1000" dirty="0">
              <a:solidFill>
                <a:prstClr val="black"/>
              </a:solidFill>
            </a:endParaRPr>
          </a:p>
        </p:txBody>
      </p:sp>
      <p:sp>
        <p:nvSpPr>
          <p:cNvPr id="62" name="角丸四角形 61"/>
          <p:cNvSpPr/>
          <p:nvPr/>
        </p:nvSpPr>
        <p:spPr bwMode="auto">
          <a:xfrm>
            <a:off x="2201863" y="4214813"/>
            <a:ext cx="936625" cy="144462"/>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関係府省</a:t>
            </a:r>
          </a:p>
        </p:txBody>
      </p:sp>
      <p:sp>
        <p:nvSpPr>
          <p:cNvPr id="77" name="ホームベース 76"/>
          <p:cNvSpPr/>
          <p:nvPr/>
        </p:nvSpPr>
        <p:spPr bwMode="auto">
          <a:xfrm>
            <a:off x="3646488" y="5595938"/>
            <a:ext cx="6259512" cy="373062"/>
          </a:xfrm>
          <a:prstGeom prst="homePlate">
            <a:avLst/>
          </a:prstGeom>
          <a:solidFill>
            <a:srgbClr val="E6FFAA"/>
          </a:solidFill>
          <a:ln w="9525"/>
        </p:spPr>
        <p:style>
          <a:lnRef idx="2">
            <a:schemeClr val="accent3"/>
          </a:lnRef>
          <a:fillRef idx="1">
            <a:schemeClr val="lt1"/>
          </a:fillRef>
          <a:effectRef idx="0">
            <a:schemeClr val="accent3"/>
          </a:effectRef>
          <a:fontRef idx="minor">
            <a:schemeClr val="dk1"/>
          </a:fontRef>
        </p:style>
        <p:txBody>
          <a:bodyPr lIns="36000" tIns="18000" rIns="36000" bIns="18000" anchor="ctr"/>
          <a:lstStyle/>
          <a:p>
            <a:pPr>
              <a:defRPr/>
            </a:pPr>
            <a:r>
              <a:rPr lang="ja-JP" altLang="en-US" sz="1000" dirty="0">
                <a:solidFill>
                  <a:prstClr val="black"/>
                </a:solidFill>
              </a:rPr>
              <a:t>実務者会議の検討を踏まえ、取組の費用・効果の把握、評価を実施</a:t>
            </a:r>
            <a:endParaRPr lang="en-US" altLang="ja-JP" sz="1000" dirty="0">
              <a:solidFill>
                <a:prstClr val="black"/>
              </a:solidFill>
            </a:endParaRPr>
          </a:p>
          <a:p>
            <a:pPr>
              <a:defRPr/>
            </a:pPr>
            <a:r>
              <a:rPr lang="ja-JP" altLang="en-US" sz="1000" dirty="0">
                <a:solidFill>
                  <a:prstClr val="black"/>
                </a:solidFill>
              </a:rPr>
              <a:t>レビュー、フォローアップを踏まえた必要な取組内容の見直し</a:t>
            </a:r>
            <a:endParaRPr lang="en-US" altLang="ja-JP" sz="1000" dirty="0">
              <a:solidFill>
                <a:prstClr val="black"/>
              </a:solidFill>
            </a:endParaRPr>
          </a:p>
        </p:txBody>
      </p:sp>
      <p:sp>
        <p:nvSpPr>
          <p:cNvPr id="78" name="角丸四角形 77"/>
          <p:cNvSpPr/>
          <p:nvPr/>
        </p:nvSpPr>
        <p:spPr bwMode="auto">
          <a:xfrm>
            <a:off x="7327900" y="5792788"/>
            <a:ext cx="1298575" cy="142875"/>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内閣官房、全府省</a:t>
            </a:r>
          </a:p>
        </p:txBody>
      </p:sp>
      <p:sp>
        <p:nvSpPr>
          <p:cNvPr id="79" name="ホームベース 78"/>
          <p:cNvSpPr/>
          <p:nvPr/>
        </p:nvSpPr>
        <p:spPr bwMode="auto">
          <a:xfrm>
            <a:off x="2478088" y="5360988"/>
            <a:ext cx="5435600" cy="174625"/>
          </a:xfrm>
          <a:prstGeom prst="homePlate">
            <a:avLst/>
          </a:prstGeom>
          <a:solidFill>
            <a:srgbClr val="E6FFAA"/>
          </a:solidFill>
          <a:ln w="9525"/>
        </p:spPr>
        <p:style>
          <a:lnRef idx="2">
            <a:schemeClr val="accent3"/>
          </a:lnRef>
          <a:fillRef idx="1">
            <a:schemeClr val="lt1"/>
          </a:fillRef>
          <a:effectRef idx="0">
            <a:schemeClr val="accent3"/>
          </a:effectRef>
          <a:fontRef idx="minor">
            <a:schemeClr val="dk1"/>
          </a:fontRef>
        </p:style>
        <p:txBody>
          <a:bodyPr lIns="36000" tIns="18000" rIns="36000" bIns="18000" anchor="ctr"/>
          <a:lstStyle/>
          <a:p>
            <a:pPr>
              <a:defRPr/>
            </a:pPr>
            <a:r>
              <a:rPr lang="ja-JP" altLang="en-US" sz="1000" dirty="0">
                <a:solidFill>
                  <a:prstClr val="black"/>
                </a:solidFill>
              </a:rPr>
              <a:t>ニーズ・意見を把握し、取組に反映させる仕組みの構築</a:t>
            </a:r>
            <a:endParaRPr lang="en-US" altLang="ja-JP" sz="1000" dirty="0">
              <a:solidFill>
                <a:prstClr val="black"/>
              </a:solidFill>
            </a:endParaRPr>
          </a:p>
        </p:txBody>
      </p:sp>
      <p:sp>
        <p:nvSpPr>
          <p:cNvPr id="65" name="角丸四角形 64"/>
          <p:cNvSpPr/>
          <p:nvPr/>
        </p:nvSpPr>
        <p:spPr bwMode="auto">
          <a:xfrm>
            <a:off x="5483225" y="5391150"/>
            <a:ext cx="1298575" cy="144463"/>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内閣官房、全府省</a:t>
            </a:r>
          </a:p>
        </p:txBody>
      </p:sp>
      <p:sp>
        <p:nvSpPr>
          <p:cNvPr id="237629" name="テキスト ボックス 7"/>
          <p:cNvSpPr txBox="1">
            <a:spLocks noChangeArrowheads="1"/>
          </p:cNvSpPr>
          <p:nvPr/>
        </p:nvSpPr>
        <p:spPr bwMode="auto">
          <a:xfrm>
            <a:off x="3065463" y="4408488"/>
            <a:ext cx="303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18000" rIns="36000" bIns="18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900">
                <a:solidFill>
                  <a:srgbClr val="000000"/>
                </a:solidFill>
                <a:latin typeface="Arial" charset="0"/>
              </a:rPr>
              <a:t>連係</a:t>
            </a:r>
          </a:p>
        </p:txBody>
      </p:sp>
      <p:sp>
        <p:nvSpPr>
          <p:cNvPr id="80" name="ホームベース 79"/>
          <p:cNvSpPr/>
          <p:nvPr/>
        </p:nvSpPr>
        <p:spPr bwMode="auto">
          <a:xfrm>
            <a:off x="1363663" y="1481138"/>
            <a:ext cx="4424362" cy="193675"/>
          </a:xfrm>
          <a:prstGeom prst="homePlate">
            <a:avLst>
              <a:gd name="adj" fmla="val 29779"/>
            </a:avLst>
          </a:prstGeom>
          <a:solidFill>
            <a:schemeClr val="accent4">
              <a:lumMod val="20000"/>
              <a:lumOff val="80000"/>
            </a:schemeClr>
          </a:solidFill>
          <a:ln w="9525"/>
        </p:spPr>
        <p:style>
          <a:lnRef idx="2">
            <a:schemeClr val="accent4"/>
          </a:lnRef>
          <a:fillRef idx="1">
            <a:schemeClr val="lt1"/>
          </a:fillRef>
          <a:effectRef idx="0">
            <a:schemeClr val="accent4"/>
          </a:effectRef>
          <a:fontRef idx="minor">
            <a:schemeClr val="dk1"/>
          </a:fontRef>
        </p:style>
        <p:txBody>
          <a:bodyPr lIns="36000" tIns="18000" rIns="36000" bIns="18000" anchor="ctr"/>
          <a:lstStyle/>
          <a:p>
            <a:pPr>
              <a:defRPr/>
            </a:pPr>
            <a:r>
              <a:rPr lang="ja-JP" altLang="en-US" sz="1000" dirty="0">
                <a:solidFill>
                  <a:prstClr val="black"/>
                </a:solidFill>
              </a:rPr>
              <a:t>統計情報データベースを通じた情報提供を含む統計情報の電子的提供の推進</a:t>
            </a:r>
            <a:endParaRPr lang="en-US" altLang="ja-JP" sz="1000" dirty="0">
              <a:solidFill>
                <a:prstClr val="black"/>
              </a:solidFill>
            </a:endParaRPr>
          </a:p>
        </p:txBody>
      </p:sp>
      <p:sp>
        <p:nvSpPr>
          <p:cNvPr id="81" name="ホームベース 80"/>
          <p:cNvSpPr/>
          <p:nvPr/>
        </p:nvSpPr>
        <p:spPr bwMode="auto">
          <a:xfrm>
            <a:off x="5840413" y="1485900"/>
            <a:ext cx="4038600" cy="195263"/>
          </a:xfrm>
          <a:prstGeom prst="homePlate">
            <a:avLst>
              <a:gd name="adj" fmla="val 41957"/>
            </a:avLst>
          </a:prstGeom>
          <a:solidFill>
            <a:schemeClr val="accent4">
              <a:lumMod val="20000"/>
              <a:lumOff val="80000"/>
            </a:schemeClr>
          </a:solidFill>
          <a:ln w="9525"/>
        </p:spPr>
        <p:style>
          <a:lnRef idx="2">
            <a:schemeClr val="accent4"/>
          </a:lnRef>
          <a:fillRef idx="1">
            <a:schemeClr val="lt1"/>
          </a:fillRef>
          <a:effectRef idx="0">
            <a:schemeClr val="accent4"/>
          </a:effectRef>
          <a:fontRef idx="minor">
            <a:schemeClr val="dk1"/>
          </a:fontRef>
        </p:style>
        <p:txBody>
          <a:bodyPr lIns="36000" tIns="18000" rIns="36000" bIns="18000" anchor="ctr"/>
          <a:lstStyle/>
          <a:p>
            <a:pPr>
              <a:defRPr/>
            </a:pPr>
            <a:r>
              <a:rPr lang="ja-JP" altLang="en-US" sz="1000" dirty="0">
                <a:solidFill>
                  <a:prstClr val="black"/>
                </a:solidFill>
              </a:rPr>
              <a:t>最適化計画（改定）に基づく取組の推進</a:t>
            </a:r>
            <a:endParaRPr lang="en-US" altLang="ja-JP" sz="1000" dirty="0">
              <a:solidFill>
                <a:prstClr val="black"/>
              </a:solidFill>
            </a:endParaRPr>
          </a:p>
        </p:txBody>
      </p:sp>
      <p:sp>
        <p:nvSpPr>
          <p:cNvPr id="83" name="角丸四角形 82"/>
          <p:cNvSpPr/>
          <p:nvPr/>
        </p:nvSpPr>
        <p:spPr bwMode="auto">
          <a:xfrm>
            <a:off x="8051800" y="1639888"/>
            <a:ext cx="936625" cy="144462"/>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関係府省</a:t>
            </a:r>
          </a:p>
        </p:txBody>
      </p:sp>
      <p:sp>
        <p:nvSpPr>
          <p:cNvPr id="189" name="ホームベース 188"/>
          <p:cNvSpPr/>
          <p:nvPr/>
        </p:nvSpPr>
        <p:spPr bwMode="auto">
          <a:xfrm>
            <a:off x="5624513" y="2146300"/>
            <a:ext cx="4284662" cy="347663"/>
          </a:xfrm>
          <a:prstGeom prst="homePlate">
            <a:avLst>
              <a:gd name="adj" fmla="val 22806"/>
            </a:avLst>
          </a:prstGeom>
          <a:solidFill>
            <a:schemeClr val="accent4">
              <a:lumMod val="20000"/>
              <a:lumOff val="80000"/>
            </a:schemeClr>
          </a:solidFill>
          <a:ln w="9525"/>
        </p:spPr>
        <p:style>
          <a:lnRef idx="2">
            <a:schemeClr val="accent4"/>
          </a:lnRef>
          <a:fillRef idx="1">
            <a:schemeClr val="lt1"/>
          </a:fillRef>
          <a:effectRef idx="0">
            <a:schemeClr val="accent4"/>
          </a:effectRef>
          <a:fontRef idx="minor">
            <a:schemeClr val="dk1"/>
          </a:fontRef>
        </p:style>
        <p:txBody>
          <a:bodyPr lIns="36000" tIns="18000" rIns="36000" bIns="18000" anchor="ctr"/>
          <a:lstStyle/>
          <a:p>
            <a:pPr>
              <a:defRPr/>
            </a:pPr>
            <a:r>
              <a:rPr lang="ja-JP" altLang="en-US" sz="1000" dirty="0">
                <a:solidFill>
                  <a:prstClr val="black"/>
                </a:solidFill>
              </a:rPr>
              <a:t>重点分野以外のデータについて、機械判読に適した構造・データ形式での公開を拡大</a:t>
            </a:r>
            <a:endParaRPr lang="en-US" altLang="ja-JP" sz="1000" dirty="0">
              <a:solidFill>
                <a:prstClr val="black"/>
              </a:solidFill>
            </a:endParaRPr>
          </a:p>
        </p:txBody>
      </p:sp>
      <p:sp>
        <p:nvSpPr>
          <p:cNvPr id="58" name="角丸四角形 57"/>
          <p:cNvSpPr/>
          <p:nvPr/>
        </p:nvSpPr>
        <p:spPr bwMode="auto">
          <a:xfrm>
            <a:off x="8804275" y="2365375"/>
            <a:ext cx="936625" cy="142875"/>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全府省</a:t>
            </a:r>
          </a:p>
        </p:txBody>
      </p:sp>
      <p:sp>
        <p:nvSpPr>
          <p:cNvPr id="84" name="ホームベース 83"/>
          <p:cNvSpPr/>
          <p:nvPr/>
        </p:nvSpPr>
        <p:spPr bwMode="auto">
          <a:xfrm>
            <a:off x="1363724" y="1834444"/>
            <a:ext cx="8504237" cy="193524"/>
          </a:xfrm>
          <a:prstGeom prst="homePlate">
            <a:avLst>
              <a:gd name="adj" fmla="val 29779"/>
            </a:avLst>
          </a:prstGeom>
          <a:solidFill>
            <a:schemeClr val="accent4">
              <a:lumMod val="20000"/>
              <a:lumOff val="80000"/>
            </a:schemeClr>
          </a:solidFill>
          <a:ln w="9525"/>
        </p:spPr>
        <p:style>
          <a:lnRef idx="2">
            <a:schemeClr val="accent4"/>
          </a:lnRef>
          <a:fillRef idx="1">
            <a:schemeClr val="lt1"/>
          </a:fillRef>
          <a:effectRef idx="0">
            <a:schemeClr val="accent4"/>
          </a:effectRef>
          <a:fontRef idx="minor">
            <a:schemeClr val="dk1"/>
          </a:fontRef>
        </p:style>
        <p:txBody>
          <a:bodyPr lIns="36000" tIns="18000" rIns="36000" bIns="18000" anchor="ctr"/>
          <a:lstStyle/>
          <a:p>
            <a:pPr>
              <a:defRPr/>
            </a:pPr>
            <a:r>
              <a:rPr lang="ja-JP" altLang="en-US" sz="1000" dirty="0">
                <a:solidFill>
                  <a:prstClr val="black"/>
                </a:solidFill>
              </a:rPr>
              <a:t>地理情報を活用した統計データの拡充、統計データの機械アクセス性等の利便性の向上</a:t>
            </a:r>
            <a:endParaRPr lang="en-US" altLang="ja-JP" sz="1000" strike="dblStrike" dirty="0">
              <a:solidFill>
                <a:prstClr val="black"/>
              </a:solidFill>
            </a:endParaRPr>
          </a:p>
        </p:txBody>
      </p:sp>
      <p:sp>
        <p:nvSpPr>
          <p:cNvPr id="85" name="角丸四角形 84"/>
          <p:cNvSpPr/>
          <p:nvPr/>
        </p:nvSpPr>
        <p:spPr bwMode="auto">
          <a:xfrm>
            <a:off x="6205538" y="1881188"/>
            <a:ext cx="1090612" cy="146050"/>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総務省、関係府省</a:t>
            </a:r>
          </a:p>
        </p:txBody>
      </p:sp>
      <p:sp>
        <p:nvSpPr>
          <p:cNvPr id="86" name="ホームベース 85"/>
          <p:cNvSpPr/>
          <p:nvPr/>
        </p:nvSpPr>
        <p:spPr bwMode="auto">
          <a:xfrm>
            <a:off x="1363663" y="3136900"/>
            <a:ext cx="8496300" cy="169863"/>
          </a:xfrm>
          <a:prstGeom prst="homePlate">
            <a:avLst>
              <a:gd name="adj" fmla="val 29779"/>
            </a:avLst>
          </a:prstGeom>
          <a:solidFill>
            <a:schemeClr val="accent4">
              <a:lumMod val="20000"/>
              <a:lumOff val="80000"/>
            </a:schemeClr>
          </a:solidFill>
          <a:ln w="9525"/>
        </p:spPr>
        <p:style>
          <a:lnRef idx="2">
            <a:schemeClr val="accent4"/>
          </a:lnRef>
          <a:fillRef idx="1">
            <a:schemeClr val="lt1"/>
          </a:fillRef>
          <a:effectRef idx="0">
            <a:schemeClr val="accent4"/>
          </a:effectRef>
          <a:fontRef idx="minor">
            <a:schemeClr val="dk1"/>
          </a:fontRef>
        </p:style>
        <p:txBody>
          <a:bodyPr lIns="36000" tIns="18000" rIns="36000" bIns="18000" anchor="ctr"/>
          <a:lstStyle>
            <a:defPPr>
              <a:defRPr lang="ja-JP"/>
            </a:defPPr>
            <a:lvl1pPr algn="l" rtl="0" fontAlgn="base">
              <a:spcBef>
                <a:spcPct val="0"/>
              </a:spcBef>
              <a:spcAft>
                <a:spcPct val="0"/>
              </a:spcAft>
              <a:defRPr kumimoji="1" sz="3600" kern="1200">
                <a:solidFill>
                  <a:schemeClr val="dk1"/>
                </a:solidFill>
                <a:latin typeface="+mn-lt"/>
                <a:ea typeface="+mn-ea"/>
                <a:cs typeface="+mn-cs"/>
              </a:defRPr>
            </a:lvl1pPr>
            <a:lvl2pPr marL="457200" algn="l" rtl="0" fontAlgn="base">
              <a:spcBef>
                <a:spcPct val="0"/>
              </a:spcBef>
              <a:spcAft>
                <a:spcPct val="0"/>
              </a:spcAft>
              <a:defRPr kumimoji="1" sz="3600" kern="1200">
                <a:solidFill>
                  <a:schemeClr val="dk1"/>
                </a:solidFill>
                <a:latin typeface="+mn-lt"/>
                <a:ea typeface="+mn-ea"/>
                <a:cs typeface="+mn-cs"/>
              </a:defRPr>
            </a:lvl2pPr>
            <a:lvl3pPr marL="914400" algn="l" rtl="0" fontAlgn="base">
              <a:spcBef>
                <a:spcPct val="0"/>
              </a:spcBef>
              <a:spcAft>
                <a:spcPct val="0"/>
              </a:spcAft>
              <a:defRPr kumimoji="1" sz="3600" kern="1200">
                <a:solidFill>
                  <a:schemeClr val="dk1"/>
                </a:solidFill>
                <a:latin typeface="+mn-lt"/>
                <a:ea typeface="+mn-ea"/>
                <a:cs typeface="+mn-cs"/>
              </a:defRPr>
            </a:lvl3pPr>
            <a:lvl4pPr marL="1371600" algn="l" rtl="0" fontAlgn="base">
              <a:spcBef>
                <a:spcPct val="0"/>
              </a:spcBef>
              <a:spcAft>
                <a:spcPct val="0"/>
              </a:spcAft>
              <a:defRPr kumimoji="1" sz="3600" kern="1200">
                <a:solidFill>
                  <a:schemeClr val="dk1"/>
                </a:solidFill>
                <a:latin typeface="+mn-lt"/>
                <a:ea typeface="+mn-ea"/>
                <a:cs typeface="+mn-cs"/>
              </a:defRPr>
            </a:lvl4pPr>
            <a:lvl5pPr marL="1828800" algn="l" rtl="0" fontAlgn="base">
              <a:spcBef>
                <a:spcPct val="0"/>
              </a:spcBef>
              <a:spcAft>
                <a:spcPct val="0"/>
              </a:spcAft>
              <a:defRPr kumimoji="1" sz="3600" kern="1200">
                <a:solidFill>
                  <a:schemeClr val="dk1"/>
                </a:solidFill>
                <a:latin typeface="+mn-lt"/>
                <a:ea typeface="+mn-ea"/>
                <a:cs typeface="+mn-cs"/>
              </a:defRPr>
            </a:lvl5pPr>
            <a:lvl6pPr marL="2286000" algn="l" defTabSz="914400" rtl="0" eaLnBrk="1" latinLnBrk="0" hangingPunct="1">
              <a:defRPr kumimoji="1" sz="3600" kern="1200">
                <a:solidFill>
                  <a:schemeClr val="dk1"/>
                </a:solidFill>
                <a:latin typeface="+mn-lt"/>
                <a:ea typeface="+mn-ea"/>
                <a:cs typeface="+mn-cs"/>
              </a:defRPr>
            </a:lvl6pPr>
            <a:lvl7pPr marL="2743200" algn="l" defTabSz="914400" rtl="0" eaLnBrk="1" latinLnBrk="0" hangingPunct="1">
              <a:defRPr kumimoji="1" sz="3600" kern="1200">
                <a:solidFill>
                  <a:schemeClr val="dk1"/>
                </a:solidFill>
                <a:latin typeface="+mn-lt"/>
                <a:ea typeface="+mn-ea"/>
                <a:cs typeface="+mn-cs"/>
              </a:defRPr>
            </a:lvl7pPr>
            <a:lvl8pPr marL="3200400" algn="l" defTabSz="914400" rtl="0" eaLnBrk="1" latinLnBrk="0" hangingPunct="1">
              <a:defRPr kumimoji="1" sz="3600" kern="1200">
                <a:solidFill>
                  <a:schemeClr val="dk1"/>
                </a:solidFill>
                <a:latin typeface="+mn-lt"/>
                <a:ea typeface="+mn-ea"/>
                <a:cs typeface="+mn-cs"/>
              </a:defRPr>
            </a:lvl8pPr>
            <a:lvl9pPr marL="3657600" algn="l" defTabSz="914400" rtl="0" eaLnBrk="1" latinLnBrk="0" hangingPunct="1">
              <a:defRPr kumimoji="1" sz="3600" kern="1200">
                <a:solidFill>
                  <a:schemeClr val="dk1"/>
                </a:solidFill>
                <a:latin typeface="+mn-lt"/>
                <a:ea typeface="+mn-ea"/>
                <a:cs typeface="+mn-cs"/>
              </a:defRPr>
            </a:lvl9pPr>
          </a:lstStyle>
          <a:p>
            <a:pPr>
              <a:defRPr/>
            </a:pPr>
            <a:r>
              <a:rPr lang="ja-JP" altLang="en-US" sz="1000" dirty="0">
                <a:solidFill>
                  <a:prstClr val="black"/>
                </a:solidFill>
              </a:rPr>
              <a:t>組織によって異なる用語やその定義の標準化、ツール等の</a:t>
            </a:r>
            <a:r>
              <a:rPr lang="ja-JP" altLang="en-US" sz="1000" dirty="0" smtClean="0">
                <a:solidFill>
                  <a:prstClr val="black"/>
                </a:solidFill>
              </a:rPr>
              <a:t>整備</a:t>
            </a:r>
            <a:endParaRPr lang="en-US" altLang="ja-JP" sz="1000" dirty="0">
              <a:solidFill>
                <a:prstClr val="black"/>
              </a:solidFill>
            </a:endParaRPr>
          </a:p>
        </p:txBody>
      </p:sp>
      <p:sp>
        <p:nvSpPr>
          <p:cNvPr id="87" name="角丸四角形 86"/>
          <p:cNvSpPr/>
          <p:nvPr/>
        </p:nvSpPr>
        <p:spPr bwMode="auto">
          <a:xfrm>
            <a:off x="5440363" y="3136900"/>
            <a:ext cx="2116137" cy="168275"/>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defPPr>
              <a:defRPr lang="ja-JP"/>
            </a:defPPr>
            <a:lvl1pPr algn="l" rtl="0" fontAlgn="base">
              <a:spcBef>
                <a:spcPct val="0"/>
              </a:spcBef>
              <a:spcAft>
                <a:spcPct val="0"/>
              </a:spcAft>
              <a:defRPr kumimoji="1" sz="3600" kern="1200">
                <a:solidFill>
                  <a:schemeClr val="lt1"/>
                </a:solidFill>
                <a:latin typeface="+mn-lt"/>
                <a:ea typeface="+mn-ea"/>
                <a:cs typeface="+mn-cs"/>
              </a:defRPr>
            </a:lvl1pPr>
            <a:lvl2pPr marL="457200" algn="l" rtl="0" fontAlgn="base">
              <a:spcBef>
                <a:spcPct val="0"/>
              </a:spcBef>
              <a:spcAft>
                <a:spcPct val="0"/>
              </a:spcAft>
              <a:defRPr kumimoji="1" sz="3600" kern="1200">
                <a:solidFill>
                  <a:schemeClr val="lt1"/>
                </a:solidFill>
                <a:latin typeface="+mn-lt"/>
                <a:ea typeface="+mn-ea"/>
                <a:cs typeface="+mn-cs"/>
              </a:defRPr>
            </a:lvl2pPr>
            <a:lvl3pPr marL="914400" algn="l" rtl="0" fontAlgn="base">
              <a:spcBef>
                <a:spcPct val="0"/>
              </a:spcBef>
              <a:spcAft>
                <a:spcPct val="0"/>
              </a:spcAft>
              <a:defRPr kumimoji="1" sz="3600" kern="1200">
                <a:solidFill>
                  <a:schemeClr val="lt1"/>
                </a:solidFill>
                <a:latin typeface="+mn-lt"/>
                <a:ea typeface="+mn-ea"/>
                <a:cs typeface="+mn-cs"/>
              </a:defRPr>
            </a:lvl3pPr>
            <a:lvl4pPr marL="1371600" algn="l" rtl="0" fontAlgn="base">
              <a:spcBef>
                <a:spcPct val="0"/>
              </a:spcBef>
              <a:spcAft>
                <a:spcPct val="0"/>
              </a:spcAft>
              <a:defRPr kumimoji="1" sz="3600" kern="1200">
                <a:solidFill>
                  <a:schemeClr val="lt1"/>
                </a:solidFill>
                <a:latin typeface="+mn-lt"/>
                <a:ea typeface="+mn-ea"/>
                <a:cs typeface="+mn-cs"/>
              </a:defRPr>
            </a:lvl4pPr>
            <a:lvl5pPr marL="1828800" algn="l" rtl="0" fontAlgn="base">
              <a:spcBef>
                <a:spcPct val="0"/>
              </a:spcBef>
              <a:spcAft>
                <a:spcPct val="0"/>
              </a:spcAft>
              <a:defRPr kumimoji="1" sz="3600" kern="1200">
                <a:solidFill>
                  <a:schemeClr val="lt1"/>
                </a:solidFill>
                <a:latin typeface="+mn-lt"/>
                <a:ea typeface="+mn-ea"/>
                <a:cs typeface="+mn-cs"/>
              </a:defRPr>
            </a:lvl5pPr>
            <a:lvl6pPr marL="2286000" algn="l" defTabSz="914400" rtl="0" eaLnBrk="1" latinLnBrk="0" hangingPunct="1">
              <a:defRPr kumimoji="1" sz="3600" kern="1200">
                <a:solidFill>
                  <a:schemeClr val="lt1"/>
                </a:solidFill>
                <a:latin typeface="+mn-lt"/>
                <a:ea typeface="+mn-ea"/>
                <a:cs typeface="+mn-cs"/>
              </a:defRPr>
            </a:lvl6pPr>
            <a:lvl7pPr marL="2743200" algn="l" defTabSz="914400" rtl="0" eaLnBrk="1" latinLnBrk="0" hangingPunct="1">
              <a:defRPr kumimoji="1" sz="3600" kern="1200">
                <a:solidFill>
                  <a:schemeClr val="lt1"/>
                </a:solidFill>
                <a:latin typeface="+mn-lt"/>
                <a:ea typeface="+mn-ea"/>
                <a:cs typeface="+mn-cs"/>
              </a:defRPr>
            </a:lvl7pPr>
            <a:lvl8pPr marL="3200400" algn="l" defTabSz="914400" rtl="0" eaLnBrk="1" latinLnBrk="0" hangingPunct="1">
              <a:defRPr kumimoji="1" sz="3600" kern="1200">
                <a:solidFill>
                  <a:schemeClr val="lt1"/>
                </a:solidFill>
                <a:latin typeface="+mn-lt"/>
                <a:ea typeface="+mn-ea"/>
                <a:cs typeface="+mn-cs"/>
              </a:defRPr>
            </a:lvl8pPr>
            <a:lvl9pPr marL="3657600" algn="l" defTabSz="914400" rtl="0" eaLnBrk="1" latinLnBrk="0" hangingPunct="1">
              <a:defRPr kumimoji="1" sz="3600" kern="1200">
                <a:solidFill>
                  <a:schemeClr val="lt1"/>
                </a:solidFill>
                <a:latin typeface="+mn-lt"/>
                <a:ea typeface="+mn-ea"/>
                <a:cs typeface="+mn-cs"/>
              </a:defRPr>
            </a:lvl9pPr>
          </a:lstStyle>
          <a:p>
            <a:pPr algn="ctr">
              <a:defRPr/>
            </a:pPr>
            <a:r>
              <a:rPr lang="ja-JP" altLang="en-US" sz="900" dirty="0" smtClean="0">
                <a:solidFill>
                  <a:prstClr val="black"/>
                </a:solidFill>
              </a:rPr>
              <a:t>内閣官房、総務省、経済産業省</a:t>
            </a:r>
            <a:endParaRPr lang="en-US" altLang="ja-JP" sz="900" dirty="0" smtClean="0">
              <a:solidFill>
                <a:prstClr val="black"/>
              </a:solidFill>
            </a:endParaRPr>
          </a:p>
        </p:txBody>
      </p:sp>
      <p:sp>
        <p:nvSpPr>
          <p:cNvPr id="82" name="角丸四角形 81"/>
          <p:cNvSpPr/>
          <p:nvPr/>
        </p:nvSpPr>
        <p:spPr bwMode="auto">
          <a:xfrm>
            <a:off x="1450975" y="1643063"/>
            <a:ext cx="936625" cy="144462"/>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関係府省</a:t>
            </a:r>
          </a:p>
        </p:txBody>
      </p:sp>
      <p:sp>
        <p:nvSpPr>
          <p:cNvPr id="88" name="ホームベース 87"/>
          <p:cNvSpPr/>
          <p:nvPr/>
        </p:nvSpPr>
        <p:spPr bwMode="auto">
          <a:xfrm>
            <a:off x="2860675" y="3635375"/>
            <a:ext cx="2959100" cy="196850"/>
          </a:xfrm>
          <a:prstGeom prst="homePlate">
            <a:avLst>
              <a:gd name="adj" fmla="val 29779"/>
            </a:avLst>
          </a:prstGeom>
          <a:solidFill>
            <a:schemeClr val="accent4">
              <a:lumMod val="20000"/>
              <a:lumOff val="80000"/>
            </a:schemeClr>
          </a:solidFill>
          <a:ln w="9525"/>
        </p:spPr>
        <p:style>
          <a:lnRef idx="2">
            <a:schemeClr val="accent4"/>
          </a:lnRef>
          <a:fillRef idx="1">
            <a:schemeClr val="lt1"/>
          </a:fillRef>
          <a:effectRef idx="0">
            <a:schemeClr val="accent4"/>
          </a:effectRef>
          <a:fontRef idx="minor">
            <a:schemeClr val="dk1"/>
          </a:fontRef>
        </p:style>
        <p:txBody>
          <a:bodyPr lIns="36000" tIns="18000" rIns="36000" bIns="18000" anchor="ctr"/>
          <a:lstStyle/>
          <a:p>
            <a:pPr>
              <a:defRPr/>
            </a:pPr>
            <a:r>
              <a:rPr lang="ja-JP" altLang="en-US" sz="1000" dirty="0">
                <a:solidFill>
                  <a:prstClr val="black"/>
                </a:solidFill>
              </a:rPr>
              <a:t>　試行データカタログ（ポータルサイト）による公開</a:t>
            </a:r>
            <a:endParaRPr lang="en-US" altLang="ja-JP" sz="1000" dirty="0">
              <a:solidFill>
                <a:prstClr val="black"/>
              </a:solidFill>
            </a:endParaRPr>
          </a:p>
        </p:txBody>
      </p:sp>
      <p:sp>
        <p:nvSpPr>
          <p:cNvPr id="89" name="角丸四角形 88"/>
          <p:cNvSpPr/>
          <p:nvPr/>
        </p:nvSpPr>
        <p:spPr bwMode="auto">
          <a:xfrm>
            <a:off x="1625600" y="3757613"/>
            <a:ext cx="1301750" cy="144462"/>
          </a:xfrm>
          <a:prstGeom prst="round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nchor="ctr"/>
          <a:lstStyle/>
          <a:p>
            <a:pPr algn="ctr">
              <a:defRPr/>
            </a:pPr>
            <a:r>
              <a:rPr lang="ja-JP" altLang="en-US" sz="900" dirty="0">
                <a:solidFill>
                  <a:prstClr val="black"/>
                </a:solidFill>
              </a:rPr>
              <a:t>内閣官房、全府省</a:t>
            </a:r>
          </a:p>
        </p:txBody>
      </p:sp>
      <p:sp>
        <p:nvSpPr>
          <p:cNvPr id="2123" name="テキスト ボックス 1"/>
          <p:cNvSpPr txBox="1">
            <a:spLocks noChangeArrowheads="1"/>
          </p:cNvSpPr>
          <p:nvPr/>
        </p:nvSpPr>
        <p:spPr bwMode="auto">
          <a:xfrm>
            <a:off x="6376988" y="620713"/>
            <a:ext cx="3514725" cy="254000"/>
          </a:xfrm>
          <a:prstGeom prst="rect">
            <a:avLst/>
          </a:prstGeom>
          <a:solidFill>
            <a:schemeClr val="bg1"/>
          </a:solidFill>
          <a:ln w="9525">
            <a:solidFill>
              <a:schemeClr val="tx1"/>
            </a:solidFill>
            <a:miter lim="800000"/>
            <a:headEnd/>
            <a:tailEnd/>
          </a:ln>
        </p:spPr>
        <p:txBody>
          <a:bodyPr>
            <a:spAutoFit/>
          </a:bodyPr>
          <a:lstStyle>
            <a:lvl1pPr eaLnBrk="0" hangingPunct="0">
              <a:defRPr kumimoji="1" sz="3600">
                <a:solidFill>
                  <a:schemeClr val="tx1"/>
                </a:solidFill>
                <a:latin typeface="Arial" charset="0"/>
                <a:ea typeface="ＭＳ Ｐゴシック" charset="-128"/>
              </a:defRPr>
            </a:lvl1pPr>
            <a:lvl2pPr marL="742950" indent="-285750" eaLnBrk="0" hangingPunct="0">
              <a:defRPr kumimoji="1" sz="3600">
                <a:solidFill>
                  <a:schemeClr val="tx1"/>
                </a:solidFill>
                <a:latin typeface="Arial" charset="0"/>
                <a:ea typeface="ＭＳ Ｐゴシック" charset="-128"/>
              </a:defRPr>
            </a:lvl2pPr>
            <a:lvl3pPr marL="1143000" indent="-228600" eaLnBrk="0" hangingPunct="0">
              <a:defRPr kumimoji="1" sz="3600">
                <a:solidFill>
                  <a:schemeClr val="tx1"/>
                </a:solidFill>
                <a:latin typeface="Arial" charset="0"/>
                <a:ea typeface="ＭＳ Ｐゴシック" charset="-128"/>
              </a:defRPr>
            </a:lvl3pPr>
            <a:lvl4pPr marL="1600200" indent="-228600" eaLnBrk="0" hangingPunct="0">
              <a:defRPr kumimoji="1" sz="3600">
                <a:solidFill>
                  <a:schemeClr val="tx1"/>
                </a:solidFill>
                <a:latin typeface="Arial" charset="0"/>
                <a:ea typeface="ＭＳ Ｐゴシック" charset="-128"/>
              </a:defRPr>
            </a:lvl4pPr>
            <a:lvl5pPr marL="2057400" indent="-228600" eaLnBrk="0" hangingPunct="0">
              <a:defRPr kumimoji="1" sz="3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600">
                <a:solidFill>
                  <a:schemeClr val="tx1"/>
                </a:solidFill>
                <a:latin typeface="Arial" charset="0"/>
                <a:ea typeface="ＭＳ Ｐゴシック" charset="-128"/>
              </a:defRPr>
            </a:lvl9pPr>
          </a:lstStyle>
          <a:p>
            <a:pPr eaLnBrk="1" hangingPunct="1">
              <a:defRPr/>
            </a:pPr>
            <a:r>
              <a:rPr lang="ja-JP" altLang="en-US" sz="1050" dirty="0" smtClean="0">
                <a:solidFill>
                  <a:prstClr val="black"/>
                </a:solidFill>
              </a:rPr>
              <a:t>他の先進国と同水準の</a:t>
            </a:r>
            <a:r>
              <a:rPr lang="ja-JP" altLang="ja-JP" sz="1050" dirty="0" smtClean="0">
                <a:solidFill>
                  <a:prstClr val="black"/>
                </a:solidFill>
              </a:rPr>
              <a:t>オープンデータ</a:t>
            </a:r>
            <a:r>
              <a:rPr lang="ja-JP" altLang="en-US" sz="1050" dirty="0" smtClean="0">
                <a:solidFill>
                  <a:prstClr val="black"/>
                </a:solidFill>
              </a:rPr>
              <a:t>の</a:t>
            </a:r>
            <a:r>
              <a:rPr lang="ja-JP" altLang="ja-JP" sz="1050" dirty="0" smtClean="0">
                <a:solidFill>
                  <a:prstClr val="black"/>
                </a:solidFill>
              </a:rPr>
              <a:t>公開</a:t>
            </a:r>
            <a:r>
              <a:rPr lang="ja-JP" altLang="en-US" sz="1050" dirty="0" smtClean="0">
                <a:solidFill>
                  <a:prstClr val="black"/>
                </a:solidFill>
              </a:rPr>
              <a:t>と利用を実現</a:t>
            </a:r>
          </a:p>
        </p:txBody>
      </p:sp>
      <p:sp>
        <p:nvSpPr>
          <p:cNvPr id="4" name="二等辺三角形 3"/>
          <p:cNvSpPr/>
          <p:nvPr/>
        </p:nvSpPr>
        <p:spPr>
          <a:xfrm rot="10800000">
            <a:off x="9518650" y="863600"/>
            <a:ext cx="198438" cy="26828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125" name="テキスト ボックス 4"/>
          <p:cNvSpPr txBox="1">
            <a:spLocks noChangeArrowheads="1"/>
          </p:cNvSpPr>
          <p:nvPr/>
        </p:nvSpPr>
        <p:spPr bwMode="auto">
          <a:xfrm>
            <a:off x="8650288" y="1062038"/>
            <a:ext cx="10080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a:solidFill>
                  <a:schemeClr val="tx1"/>
                </a:solidFill>
                <a:latin typeface="Arial" charset="0"/>
                <a:ea typeface="ＭＳ Ｐゴシック" charset="-128"/>
              </a:defRPr>
            </a:lvl1pPr>
            <a:lvl2pPr marL="742950" indent="-285750" eaLnBrk="0" hangingPunct="0">
              <a:defRPr kumimoji="1" sz="3600">
                <a:solidFill>
                  <a:schemeClr val="tx1"/>
                </a:solidFill>
                <a:latin typeface="Arial" charset="0"/>
                <a:ea typeface="ＭＳ Ｐゴシック" charset="-128"/>
              </a:defRPr>
            </a:lvl2pPr>
            <a:lvl3pPr marL="1143000" indent="-228600" eaLnBrk="0" hangingPunct="0">
              <a:defRPr kumimoji="1" sz="3600">
                <a:solidFill>
                  <a:schemeClr val="tx1"/>
                </a:solidFill>
                <a:latin typeface="Arial" charset="0"/>
                <a:ea typeface="ＭＳ Ｐゴシック" charset="-128"/>
              </a:defRPr>
            </a:lvl3pPr>
            <a:lvl4pPr marL="1600200" indent="-228600" eaLnBrk="0" hangingPunct="0">
              <a:defRPr kumimoji="1" sz="3600">
                <a:solidFill>
                  <a:schemeClr val="tx1"/>
                </a:solidFill>
                <a:latin typeface="Arial" charset="0"/>
                <a:ea typeface="ＭＳ Ｐゴシック" charset="-128"/>
              </a:defRPr>
            </a:lvl4pPr>
            <a:lvl5pPr marL="2057400" indent="-228600" eaLnBrk="0" hangingPunct="0">
              <a:defRPr kumimoji="1" sz="3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600">
                <a:solidFill>
                  <a:schemeClr val="tx1"/>
                </a:solidFill>
                <a:latin typeface="Arial" charset="0"/>
                <a:ea typeface="ＭＳ Ｐゴシック" charset="-128"/>
              </a:defRPr>
            </a:lvl9pPr>
          </a:lstStyle>
          <a:p>
            <a:pPr eaLnBrk="1" hangingPunct="1">
              <a:defRPr/>
            </a:pPr>
            <a:r>
              <a:rPr lang="ja-JP" altLang="en-US" sz="1050" b="1" dirty="0" smtClean="0">
                <a:solidFill>
                  <a:prstClr val="black"/>
                </a:solidFill>
              </a:rPr>
              <a:t>平成</a:t>
            </a:r>
            <a:r>
              <a:rPr lang="en-US" altLang="ja-JP" sz="1050" b="1" dirty="0" smtClean="0">
                <a:solidFill>
                  <a:prstClr val="black"/>
                </a:solidFill>
              </a:rPr>
              <a:t>27</a:t>
            </a:r>
            <a:r>
              <a:rPr lang="ja-JP" altLang="en-US" sz="1050" b="1" dirty="0" smtClean="0">
                <a:solidFill>
                  <a:prstClr val="black"/>
                </a:solidFill>
              </a:rPr>
              <a:t>年度末</a:t>
            </a:r>
          </a:p>
        </p:txBody>
      </p:sp>
      <p:cxnSp>
        <p:nvCxnSpPr>
          <p:cNvPr id="7" name="直線コネクタ 6"/>
          <p:cNvCxnSpPr/>
          <p:nvPr/>
        </p:nvCxnSpPr>
        <p:spPr bwMode="auto">
          <a:xfrm>
            <a:off x="9609138" y="1128713"/>
            <a:ext cx="7937" cy="575627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7646" name="テキスト ボックス 7"/>
          <p:cNvSpPr txBox="1">
            <a:spLocks noChangeArrowheads="1"/>
          </p:cNvSpPr>
          <p:nvPr/>
        </p:nvSpPr>
        <p:spPr bwMode="auto">
          <a:xfrm>
            <a:off x="5864225" y="4900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18000" rIns="36000" bIns="18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900">
                <a:solidFill>
                  <a:srgbClr val="000000"/>
                </a:solidFill>
                <a:latin typeface="Arial" charset="0"/>
              </a:rPr>
              <a:t>吸収</a:t>
            </a:r>
          </a:p>
        </p:txBody>
      </p:sp>
      <p:sp>
        <p:nvSpPr>
          <p:cNvPr id="237647" name="スライド番号プレースホルダー 1"/>
          <p:cNvSpPr txBox="1">
            <a:spLocks/>
          </p:cNvSpPr>
          <p:nvPr/>
        </p:nvSpPr>
        <p:spPr bwMode="auto">
          <a:xfrm>
            <a:off x="7610475" y="6481763"/>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8" rIns="91413" bIns="45708"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spcBef>
                <a:spcPct val="0"/>
              </a:spcBef>
              <a:buFontTx/>
              <a:buNone/>
            </a:pPr>
            <a:fld id="{5618A975-5108-4814-8DF3-A037DB196C02}" type="slidenum">
              <a:rPr lang="en-US" altLang="ja-JP" sz="1400">
                <a:solidFill>
                  <a:srgbClr val="000000"/>
                </a:solidFill>
                <a:latin typeface="Arial" charset="0"/>
              </a:rPr>
              <a:pPr algn="r" eaLnBrk="1" hangingPunct="1">
                <a:spcBef>
                  <a:spcPct val="0"/>
                </a:spcBef>
                <a:buFontTx/>
                <a:buNone/>
              </a:pPr>
              <a:t>3</a:t>
            </a:fld>
            <a:endParaRPr lang="en-US" altLang="ja-JP"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91425" y="6661042"/>
            <a:ext cx="2311400" cy="233363"/>
          </a:xfrm>
        </p:spPr>
        <p:txBody>
          <a:bodyPr/>
          <a:lstStyle/>
          <a:p>
            <a:pPr>
              <a:defRPr/>
            </a:pPr>
            <a:fld id="{1687948E-1AE4-4E84-BE0C-E2D0D99BBCA7}" type="slidenum">
              <a:rPr lang="ja-JP" altLang="en-US" smtClean="0"/>
              <a:pPr>
                <a:defRPr/>
              </a:pPr>
              <a:t>4</a:t>
            </a:fld>
            <a:endParaRPr lang="ja-JP" altLang="en-US"/>
          </a:p>
        </p:txBody>
      </p:sp>
      <p:sp>
        <p:nvSpPr>
          <p:cNvPr id="3" name="Rectangle 2"/>
          <p:cNvSpPr>
            <a:spLocks noChangeArrowheads="1"/>
          </p:cNvSpPr>
          <p:nvPr/>
        </p:nvSpPr>
        <p:spPr bwMode="auto">
          <a:xfrm>
            <a:off x="79" y="74713"/>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400">
              <a:solidFill>
                <a:srgbClr val="000000"/>
              </a:solidFill>
            </a:endParaRPr>
          </a:p>
        </p:txBody>
      </p:sp>
      <p:sp>
        <p:nvSpPr>
          <p:cNvPr id="7" name="テキスト ボックス 6"/>
          <p:cNvSpPr txBox="1"/>
          <p:nvPr/>
        </p:nvSpPr>
        <p:spPr>
          <a:xfrm>
            <a:off x="128465" y="638691"/>
            <a:ext cx="9629900" cy="1200329"/>
          </a:xfrm>
          <a:prstGeom prst="rect">
            <a:avLst/>
          </a:prstGeom>
          <a:noFill/>
        </p:spPr>
        <p:txBody>
          <a:bodyPr wrap="square" rtlCol="0">
            <a:spAutoFit/>
          </a:bodyPr>
          <a:lstStyle/>
          <a:p>
            <a:pPr eaLnBrk="0" hangingPunct="0"/>
            <a:r>
              <a:rPr lang="ja-JP" altLang="ja-JP" sz="1600" b="1" u="sng" dirty="0">
                <a:solidFill>
                  <a:srgbClr val="000000"/>
                </a:solidFill>
                <a:latin typeface="ＭＳ ゴシック" pitchFamily="49" charset="-128"/>
                <a:ea typeface="ＭＳ ゴシック" pitchFamily="49" charset="-128"/>
                <a:cs typeface="ＭＳ 明朝" pitchFamily="17" charset="-128"/>
              </a:rPr>
              <a:t>Ⅲ</a:t>
            </a:r>
            <a:r>
              <a:rPr lang="en-US" altLang="ja-JP" sz="1600" b="1" u="sng" dirty="0">
                <a:solidFill>
                  <a:srgbClr val="000000"/>
                </a:solidFill>
                <a:latin typeface="ＭＳ ゴシック" pitchFamily="49" charset="-128"/>
                <a:ea typeface="ＭＳ ゴシック" pitchFamily="49" charset="-128"/>
                <a:cs typeface="ＭＳ 明朝" pitchFamily="17" charset="-128"/>
              </a:rPr>
              <a:t>.</a:t>
            </a:r>
            <a:r>
              <a:rPr lang="ja-JP" altLang="en-US" sz="1600" b="1" u="sng" dirty="0">
                <a:solidFill>
                  <a:srgbClr val="000000"/>
                </a:solidFill>
                <a:latin typeface="ＭＳ ゴシック" pitchFamily="49" charset="-128"/>
                <a:ea typeface="ＭＳ ゴシック" pitchFamily="49" charset="-128"/>
                <a:cs typeface="ＭＳ 明朝" pitchFamily="17" charset="-128"/>
              </a:rPr>
              <a:t>目指すべき社会・姿を実現するための取組</a:t>
            </a:r>
            <a:endParaRPr lang="ja-JP" altLang="en-US" sz="1600" b="1" dirty="0">
              <a:solidFill>
                <a:srgbClr val="000000"/>
              </a:solidFill>
              <a:cs typeface="ＭＳ Ｐゴシック" pitchFamily="50" charset="-128"/>
            </a:endParaRPr>
          </a:p>
          <a:p>
            <a:pPr eaLnBrk="0" hangingPunct="0"/>
            <a:r>
              <a:rPr lang="ja-JP" altLang="en-US" sz="1600" dirty="0" smtClean="0">
                <a:solidFill>
                  <a:srgbClr val="000000"/>
                </a:solidFill>
                <a:latin typeface="ＭＳ ゴシック" pitchFamily="49" charset="-128"/>
                <a:ea typeface="ＭＳ ゴシック" pitchFamily="49" charset="-128"/>
                <a:cs typeface="ＭＳ 明朝" pitchFamily="17" charset="-128"/>
              </a:rPr>
              <a:t>　</a:t>
            </a:r>
            <a:r>
              <a:rPr lang="ja-JP" altLang="en-US" sz="1600" u="sng" dirty="0" smtClean="0">
                <a:solidFill>
                  <a:srgbClr val="000000"/>
                </a:solidFill>
                <a:latin typeface="ＭＳ ゴシック" pitchFamily="49" charset="-128"/>
                <a:ea typeface="ＭＳ ゴシック" pitchFamily="49" charset="-128"/>
                <a:cs typeface="ＭＳ 明朝" pitchFamily="17" charset="-128"/>
              </a:rPr>
              <a:t>１</a:t>
            </a:r>
            <a:r>
              <a:rPr lang="ja-JP" altLang="en-US" sz="1600" u="sng" dirty="0">
                <a:solidFill>
                  <a:srgbClr val="000000"/>
                </a:solidFill>
                <a:latin typeface="ＭＳ ゴシック" pitchFamily="49" charset="-128"/>
                <a:ea typeface="ＭＳ ゴシック" pitchFamily="49" charset="-128"/>
                <a:cs typeface="ＭＳ 明朝" pitchFamily="17" charset="-128"/>
              </a:rPr>
              <a:t>．革新的な新産業・新サービスの創出と全産業の成長を促進する社会の実現</a:t>
            </a:r>
            <a:endParaRPr lang="ja-JP" altLang="en-US" sz="1600" dirty="0">
              <a:solidFill>
                <a:srgbClr val="000000"/>
              </a:solidFill>
              <a:cs typeface="ＭＳ 明朝" pitchFamily="17" charset="-128"/>
            </a:endParaRPr>
          </a:p>
          <a:p>
            <a:pPr eaLnBrk="0" hangingPunct="0"/>
            <a:r>
              <a:rPr lang="ja-JP" altLang="en-US" sz="1600" dirty="0" smtClean="0">
                <a:solidFill>
                  <a:srgbClr val="000000"/>
                </a:solidFill>
                <a:latin typeface="ＭＳ ゴシック" pitchFamily="49" charset="-128"/>
                <a:ea typeface="ＭＳ ゴシック" pitchFamily="49" charset="-128"/>
                <a:cs typeface="Courier New" pitchFamily="49" charset="0"/>
              </a:rPr>
              <a:t>　</a:t>
            </a:r>
            <a:r>
              <a:rPr lang="ja-JP" altLang="en-US" sz="1600" u="sng" dirty="0" smtClean="0">
                <a:solidFill>
                  <a:srgbClr val="000000"/>
                </a:solidFill>
                <a:latin typeface="ＭＳ ゴシック" pitchFamily="49" charset="-128"/>
                <a:ea typeface="ＭＳ ゴシック" pitchFamily="49" charset="-128"/>
                <a:cs typeface="Courier New" pitchFamily="49" charset="0"/>
              </a:rPr>
              <a:t>（</a:t>
            </a:r>
            <a:r>
              <a:rPr lang="ja-JP" altLang="en-US" sz="1600" u="sng" dirty="0">
                <a:solidFill>
                  <a:srgbClr val="000000"/>
                </a:solidFill>
                <a:latin typeface="ＭＳ ゴシック" pitchFamily="49" charset="-128"/>
                <a:ea typeface="ＭＳ ゴシック" pitchFamily="49" charset="-128"/>
                <a:cs typeface="Courier New" pitchFamily="49" charset="0"/>
              </a:rPr>
              <a:t>１）オープンデータ・ビッグデータの活用の</a:t>
            </a:r>
            <a:r>
              <a:rPr lang="ja-JP" altLang="en-US" sz="1600" u="sng" dirty="0" smtClean="0">
                <a:solidFill>
                  <a:srgbClr val="000000"/>
                </a:solidFill>
                <a:latin typeface="ＭＳ ゴシック" pitchFamily="49" charset="-128"/>
                <a:ea typeface="ＭＳ ゴシック" pitchFamily="49" charset="-128"/>
                <a:cs typeface="Courier New" pitchFamily="49" charset="0"/>
              </a:rPr>
              <a:t>推進</a:t>
            </a:r>
            <a:endParaRPr lang="en-US" altLang="ja-JP" sz="1600" u="sng" dirty="0" smtClean="0">
              <a:solidFill>
                <a:srgbClr val="000000"/>
              </a:solidFill>
              <a:latin typeface="ＭＳ ゴシック" pitchFamily="49" charset="-128"/>
              <a:ea typeface="ＭＳ ゴシック" pitchFamily="49" charset="-128"/>
              <a:cs typeface="Courier New" pitchFamily="49" charset="0"/>
            </a:endParaRPr>
          </a:p>
          <a:p>
            <a:pPr eaLnBrk="0" hangingPunct="0"/>
            <a:r>
              <a:rPr lang="ja-JP" altLang="en-US" sz="1600" b="1" dirty="0" smtClean="0">
                <a:solidFill>
                  <a:srgbClr val="000000"/>
                </a:solidFill>
                <a:latin typeface="ＭＳ ゴシック" pitchFamily="49" charset="-128"/>
                <a:ea typeface="ＭＳ ゴシック" pitchFamily="49" charset="-128"/>
                <a:cs typeface="Courier New" pitchFamily="49" charset="0"/>
              </a:rPr>
              <a:t>　　</a:t>
            </a:r>
            <a:r>
              <a:rPr lang="ja-JP" altLang="en-US" sz="1600" b="1" u="sng" dirty="0" smtClean="0">
                <a:solidFill>
                  <a:srgbClr val="000000"/>
                </a:solidFill>
                <a:latin typeface="ＭＳ ゴシック" pitchFamily="49" charset="-128"/>
                <a:ea typeface="ＭＳ ゴシック" pitchFamily="49" charset="-128"/>
                <a:cs typeface="Courier New" pitchFamily="49" charset="0"/>
              </a:rPr>
              <a:t>①</a:t>
            </a:r>
            <a:r>
              <a:rPr lang="ja-JP" altLang="en-US" sz="1600" b="1" u="sng" dirty="0">
                <a:solidFill>
                  <a:srgbClr val="000000"/>
                </a:solidFill>
                <a:latin typeface="ＭＳ ゴシック" pitchFamily="49" charset="-128"/>
                <a:ea typeface="ＭＳ ゴシック" pitchFamily="49" charset="-128"/>
                <a:cs typeface="Courier New" pitchFamily="49" charset="0"/>
              </a:rPr>
              <a:t>　公共データの民間開放（オープンデータ）の</a:t>
            </a:r>
            <a:r>
              <a:rPr lang="ja-JP" altLang="en-US" sz="1600" b="1" u="sng" dirty="0" smtClean="0">
                <a:solidFill>
                  <a:srgbClr val="000000"/>
                </a:solidFill>
                <a:latin typeface="ＭＳ ゴシック" pitchFamily="49" charset="-128"/>
                <a:ea typeface="ＭＳ ゴシック" pitchFamily="49" charset="-128"/>
                <a:cs typeface="Courier New" pitchFamily="49" charset="0"/>
              </a:rPr>
              <a:t>推進</a:t>
            </a:r>
            <a:endParaRPr lang="en-US" altLang="ja-JP" sz="1600" b="1" u="sng" dirty="0" smtClean="0">
              <a:solidFill>
                <a:srgbClr val="000000"/>
              </a:solidFill>
              <a:latin typeface="ＭＳ ゴシック" pitchFamily="49" charset="-128"/>
              <a:ea typeface="ＭＳ ゴシック" pitchFamily="49" charset="-128"/>
              <a:cs typeface="Courier New" pitchFamily="49" charset="0"/>
            </a:endParaRPr>
          </a:p>
          <a:p>
            <a:pPr eaLnBrk="0" hangingPunct="0"/>
            <a:endParaRPr lang="ja-JP" altLang="en-US" sz="800" b="1" u="sng" dirty="0">
              <a:solidFill>
                <a:srgbClr val="000000"/>
              </a:solidFill>
              <a:latin typeface="ＭＳ ゴシック" pitchFamily="49" charset="-128"/>
              <a:ea typeface="ＭＳ ゴシック" pitchFamily="49" charset="-128"/>
              <a:cs typeface="Courier New" pitchFamily="49" charset="0"/>
            </a:endParaRPr>
          </a:p>
        </p:txBody>
      </p:sp>
      <p:sp>
        <p:nvSpPr>
          <p:cNvPr id="10" name="AutoShape 5"/>
          <p:cNvSpPr>
            <a:spLocks noChangeArrowheads="1"/>
          </p:cNvSpPr>
          <p:nvPr/>
        </p:nvSpPr>
        <p:spPr bwMode="auto">
          <a:xfrm>
            <a:off x="-304926" y="35675"/>
            <a:ext cx="9650414" cy="468000"/>
          </a:xfrm>
          <a:prstGeom prst="roundRect">
            <a:avLst>
              <a:gd name="adj" fmla="val 50000"/>
            </a:avLst>
          </a:prstGeom>
          <a:noFill/>
          <a:ln>
            <a:noFill/>
          </a:ln>
          <a:effectLst/>
          <a:extLst>
            <a:ext uri="{909E8E84-426E-40DD-AFC4-6F175D3DCCD1}">
              <a14:hiddenFill xmlns:a14="http://schemas.microsoft.com/office/drawing/2010/main">
                <a:gradFill rotWithShape="0">
                  <a:gsLst>
                    <a:gs pos="0">
                      <a:srgbClr val="0099CC">
                        <a:gamma/>
                        <a:tint val="73725"/>
                        <a:invGamma/>
                      </a:srgbClr>
                    </a:gs>
                    <a:gs pos="100000">
                      <a:srgbClr val="0099CC">
                        <a:alpha val="70000"/>
                      </a:srgbClr>
                    </a:gs>
                  </a:gsLst>
                  <a:lin ang="5400000" scaled="1"/>
                </a:gra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3" tIns="45708" rIns="91413" bIns="45708" anchor="ctr"/>
          <a:lstStyle/>
          <a:p>
            <a:pPr>
              <a:defRPr/>
            </a:pP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世界最先端ＩＴ国家創造宣言</a:t>
            </a: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おけるオープンデータ</a:t>
            </a:r>
          </a:p>
        </p:txBody>
      </p:sp>
      <p:sp>
        <p:nvSpPr>
          <p:cNvPr id="12" name="Rectangle 3"/>
          <p:cNvSpPr>
            <a:spLocks noChangeArrowheads="1"/>
          </p:cNvSpPr>
          <p:nvPr/>
        </p:nvSpPr>
        <p:spPr bwMode="auto">
          <a:xfrm>
            <a:off x="128465" y="2086987"/>
            <a:ext cx="4824536" cy="4401205"/>
          </a:xfrm>
          <a:prstGeom prst="rect">
            <a:avLst/>
          </a:prstGeom>
          <a:solidFill>
            <a:schemeClr val="accent6">
              <a:lumMod val="20000"/>
              <a:lumOff val="80000"/>
            </a:schemeClr>
          </a:solidFill>
          <a:ln w="9525">
            <a:noFill/>
            <a:miter lim="800000"/>
            <a:headEnd/>
            <a:tailEnd/>
          </a:ln>
          <a:effectLst/>
          <a:extLst/>
        </p:spPr>
        <p:txBody>
          <a:bodyPr vert="horz" wrap="square" lIns="91440" tIns="45720" rIns="91440" bIns="45720" numCol="1" anchor="ctr" anchorCtr="0" compatLnSpc="1">
            <a:prstTxWarp prst="textNoShape">
              <a:avLst/>
            </a:prstTxWarp>
            <a:spAutoFit/>
          </a:bodyPr>
          <a:lstStyle/>
          <a:p>
            <a:r>
              <a:rPr lang="ja-JP" altLang="en-US" sz="1400" dirty="0" smtClean="0">
                <a:solidFill>
                  <a:prstClr val="black"/>
                </a:solidFill>
                <a:latin typeface="ＭＳ Ｐゴシック"/>
                <a:ea typeface="ＭＳ Ｐゴシック"/>
              </a:rPr>
              <a:t>　</a:t>
            </a:r>
            <a:r>
              <a:rPr lang="ja-JP" altLang="ja-JP" sz="1400" dirty="0" smtClean="0">
                <a:solidFill>
                  <a:prstClr val="black"/>
                </a:solidFill>
                <a:latin typeface="ＭＳ Ｐゴシック"/>
                <a:ea typeface="ＭＳ Ｐゴシック"/>
              </a:rPr>
              <a:t>公共</a:t>
            </a:r>
            <a:r>
              <a:rPr lang="ja-JP" altLang="ja-JP" sz="1400" dirty="0">
                <a:solidFill>
                  <a:prstClr val="black"/>
                </a:solidFill>
                <a:latin typeface="ＭＳ Ｐゴシック"/>
                <a:ea typeface="ＭＳ Ｐゴシック"/>
              </a:rPr>
              <a:t>データについては、オープン化を原則とする発想の転換を行い、ビジネスや官民協働のサービスでの利用がしやすいように、政府、独立行政法人、地方公共団体等が保有する多様で膨大なデータを、機械判読に適したデータ形式で、営利目的も含め自由な編集・加工等を認める利用ルールの下、インターネットを通じて公開する。</a:t>
            </a:r>
          </a:p>
          <a:p>
            <a:r>
              <a:rPr lang="ja-JP" altLang="ja-JP" sz="1400" dirty="0">
                <a:solidFill>
                  <a:prstClr val="black"/>
                </a:solidFill>
                <a:latin typeface="ＭＳ Ｐゴシック"/>
                <a:ea typeface="ＭＳ Ｐゴシック"/>
              </a:rPr>
              <a:t>　このため、</a:t>
            </a:r>
            <a:r>
              <a:rPr lang="ja-JP" altLang="ja-JP" sz="1400" dirty="0">
                <a:solidFill>
                  <a:srgbClr val="FF0000"/>
                </a:solidFill>
                <a:latin typeface="ＭＳ Ｐゴシック"/>
                <a:ea typeface="ＭＳ Ｐゴシック"/>
              </a:rPr>
              <a:t>電子行政オープンデータ推進のためのロードマップを踏まえ、</a:t>
            </a:r>
            <a:r>
              <a:rPr lang="en-US" altLang="ja-JP" sz="1400" dirty="0">
                <a:solidFill>
                  <a:prstClr val="black"/>
                </a:solidFill>
                <a:latin typeface="ＭＳ Ｐゴシック"/>
                <a:ea typeface="ＭＳ Ｐゴシック"/>
              </a:rPr>
              <a:t>2013</a:t>
            </a:r>
            <a:r>
              <a:rPr lang="ja-JP" altLang="ja-JP" sz="1400" dirty="0">
                <a:solidFill>
                  <a:prstClr val="black"/>
                </a:solidFill>
                <a:latin typeface="ＭＳ Ｐゴシック"/>
                <a:ea typeface="ＭＳ Ｐゴシック"/>
              </a:rPr>
              <a:t>年度から、公共データの自由な二次利用を認める利用ルールの見直しを行うとともに、機械判読に適した国際標準データ形式での公開の拡大に取り組む。また、各府省庁が公開する公共データの案内・横断的検索を可能とするデータカタログサイトについて、</a:t>
            </a:r>
            <a:r>
              <a:rPr lang="en-US" altLang="ja-JP" sz="1400" dirty="0">
                <a:solidFill>
                  <a:prstClr val="black"/>
                </a:solidFill>
                <a:latin typeface="ＭＳ Ｐゴシック"/>
                <a:ea typeface="ＭＳ Ｐゴシック"/>
              </a:rPr>
              <a:t>2013</a:t>
            </a:r>
            <a:r>
              <a:rPr lang="ja-JP" altLang="ja-JP" sz="1400" dirty="0">
                <a:solidFill>
                  <a:prstClr val="black"/>
                </a:solidFill>
                <a:latin typeface="ＭＳ Ｐゴシック"/>
                <a:ea typeface="ＭＳ Ｐゴシック"/>
              </a:rPr>
              <a:t>年度中に試行版を立ち上げ、広く国民の意見募集を行い、</a:t>
            </a:r>
            <a:r>
              <a:rPr lang="en-US" altLang="ja-JP" sz="1400" dirty="0">
                <a:solidFill>
                  <a:prstClr val="black"/>
                </a:solidFill>
                <a:latin typeface="ＭＳ Ｐゴシック"/>
                <a:ea typeface="ＭＳ Ｐゴシック"/>
              </a:rPr>
              <a:t>2014</a:t>
            </a:r>
            <a:r>
              <a:rPr lang="ja-JP" altLang="ja-JP" sz="1400" dirty="0">
                <a:solidFill>
                  <a:prstClr val="black"/>
                </a:solidFill>
                <a:latin typeface="ＭＳ Ｐゴシック"/>
                <a:ea typeface="ＭＳ Ｐゴシック"/>
              </a:rPr>
              <a:t>年度から本格運用を</a:t>
            </a:r>
            <a:r>
              <a:rPr lang="ja-JP" altLang="ja-JP" sz="1400" dirty="0">
                <a:solidFill>
                  <a:srgbClr val="FF0000"/>
                </a:solidFill>
                <a:latin typeface="ＭＳ Ｐゴシック"/>
                <a:ea typeface="ＭＳ Ｐゴシック"/>
              </a:rPr>
              <a:t>開始し、民間のニーズ等を踏まえ、当該サイトの掲載データを充実させる</a:t>
            </a:r>
            <a:r>
              <a:rPr lang="ja-JP" altLang="ja-JP" sz="1400" dirty="0">
                <a:solidFill>
                  <a:prstClr val="black"/>
                </a:solidFill>
                <a:latin typeface="ＭＳ Ｐゴシック"/>
                <a:ea typeface="ＭＳ Ｐゴシック"/>
              </a:rPr>
              <a:t>。あわせて、データの組み合わせや横断的利用を容易とする共通の語彙（ボキャブラリ）の基盤構築にも取り組む。</a:t>
            </a:r>
            <a:r>
              <a:rPr lang="ja-JP" altLang="ja-JP" sz="1400" dirty="0">
                <a:solidFill>
                  <a:srgbClr val="FF0000"/>
                </a:solidFill>
                <a:latin typeface="ＭＳ Ｐゴシック"/>
                <a:ea typeface="ＭＳ Ｐゴシック"/>
              </a:rPr>
              <a:t>さらに、各府省庁の</a:t>
            </a:r>
            <a:r>
              <a:rPr lang="en-US" altLang="ja-JP" sz="1400" dirty="0">
                <a:solidFill>
                  <a:srgbClr val="FF0000"/>
                </a:solidFill>
                <a:latin typeface="ＭＳ Ｐゴシック"/>
                <a:ea typeface="ＭＳ Ｐゴシック"/>
              </a:rPr>
              <a:t>Web</a:t>
            </a:r>
            <a:r>
              <a:rPr lang="ja-JP" altLang="ja-JP" sz="1400" dirty="0">
                <a:solidFill>
                  <a:srgbClr val="FF0000"/>
                </a:solidFill>
                <a:latin typeface="ＭＳ Ｐゴシック"/>
                <a:ea typeface="ＭＳ Ｐゴシック"/>
              </a:rPr>
              <a:t>サイトで提供するデータベースについて、</a:t>
            </a:r>
            <a:r>
              <a:rPr lang="en-US" altLang="ja-JP" sz="1400" dirty="0">
                <a:solidFill>
                  <a:srgbClr val="FF0000"/>
                </a:solidFill>
                <a:latin typeface="ＭＳ Ｐゴシック"/>
                <a:ea typeface="ＭＳ Ｐゴシック"/>
              </a:rPr>
              <a:t>API</a:t>
            </a:r>
            <a:r>
              <a:rPr lang="ja-JP" altLang="ja-JP" sz="1400" dirty="0">
                <a:solidFill>
                  <a:srgbClr val="FF0000"/>
                </a:solidFill>
                <a:latin typeface="ＭＳ Ｐゴシック"/>
                <a:ea typeface="ＭＳ Ｐゴシック"/>
              </a:rPr>
              <a:t>機能の整備を利用ニーズの高いものから優先的に進め、政府等で提供する</a:t>
            </a:r>
            <a:r>
              <a:rPr lang="en-US" altLang="ja-JP" sz="1400" dirty="0">
                <a:solidFill>
                  <a:srgbClr val="FF0000"/>
                </a:solidFill>
                <a:latin typeface="ＭＳ Ｐゴシック"/>
                <a:ea typeface="ＭＳ Ｐゴシック"/>
              </a:rPr>
              <a:t>API</a:t>
            </a:r>
            <a:r>
              <a:rPr lang="ja-JP" altLang="ja-JP" sz="1400" dirty="0" err="1">
                <a:solidFill>
                  <a:srgbClr val="FF0000"/>
                </a:solidFill>
                <a:latin typeface="ＭＳ Ｐゴシック"/>
                <a:ea typeface="ＭＳ Ｐゴシック"/>
              </a:rPr>
              <a:t>を紹</a:t>
            </a:r>
            <a:r>
              <a:rPr lang="ja-JP" altLang="ja-JP" sz="1400" dirty="0">
                <a:solidFill>
                  <a:srgbClr val="FF0000"/>
                </a:solidFill>
                <a:latin typeface="ＭＳ Ｐゴシック"/>
                <a:ea typeface="ＭＳ Ｐゴシック"/>
              </a:rPr>
              <a:t>介し、その機能や利用方法を解説する</a:t>
            </a:r>
            <a:r>
              <a:rPr lang="en-US" altLang="ja-JP" sz="1400" dirty="0">
                <a:solidFill>
                  <a:srgbClr val="FF0000"/>
                </a:solidFill>
                <a:latin typeface="ＭＳ Ｐゴシック"/>
                <a:ea typeface="ＭＳ Ｐゴシック"/>
              </a:rPr>
              <a:t>API</a:t>
            </a:r>
            <a:r>
              <a:rPr lang="ja-JP" altLang="ja-JP" sz="1400" dirty="0">
                <a:solidFill>
                  <a:srgbClr val="FF0000"/>
                </a:solidFill>
                <a:latin typeface="ＭＳ Ｐゴシック"/>
                <a:ea typeface="ＭＳ Ｐゴシック"/>
              </a:rPr>
              <a:t>の総合カタログを提供する。</a:t>
            </a:r>
          </a:p>
        </p:txBody>
      </p:sp>
      <p:sp>
        <p:nvSpPr>
          <p:cNvPr id="13" name="Rectangle 3"/>
          <p:cNvSpPr>
            <a:spLocks noChangeArrowheads="1"/>
          </p:cNvSpPr>
          <p:nvPr/>
        </p:nvSpPr>
        <p:spPr bwMode="auto">
          <a:xfrm>
            <a:off x="5044189" y="2123854"/>
            <a:ext cx="4517332" cy="2893100"/>
          </a:xfrm>
          <a:prstGeom prst="rect">
            <a:avLst/>
          </a:prstGeom>
          <a:solidFill>
            <a:schemeClr val="accent6">
              <a:lumMod val="20000"/>
              <a:lumOff val="80000"/>
            </a:schemeClr>
          </a:solidFill>
          <a:ln w="9525">
            <a:noFill/>
            <a:miter lim="800000"/>
            <a:headEnd/>
            <a:tailEnd/>
          </a:ln>
          <a:effectLst/>
          <a:extLst/>
        </p:spPr>
        <p:txBody>
          <a:bodyPr vert="horz" wrap="square" lIns="91440" tIns="45720" rIns="91440" bIns="45720" numCol="1" anchor="ctr" anchorCtr="0" compatLnSpc="1">
            <a:prstTxWarp prst="textNoShape">
              <a:avLst/>
            </a:prstTxWarp>
            <a:spAutoFit/>
          </a:bodyPr>
          <a:lstStyle/>
          <a:p>
            <a:r>
              <a:rPr lang="ja-JP" altLang="en-US" sz="1400" dirty="0" smtClean="0">
                <a:solidFill>
                  <a:prstClr val="black"/>
                </a:solidFill>
                <a:latin typeface="ＭＳ Ｐゴシック"/>
                <a:ea typeface="ＭＳ Ｐゴシック"/>
              </a:rPr>
              <a:t>　</a:t>
            </a:r>
            <a:r>
              <a:rPr lang="en-US" altLang="ja-JP" sz="1400" dirty="0" smtClean="0">
                <a:solidFill>
                  <a:prstClr val="black"/>
                </a:solidFill>
                <a:latin typeface="ＭＳ Ｐゴシック"/>
                <a:ea typeface="ＭＳ Ｐゴシック"/>
              </a:rPr>
              <a:t>2014</a:t>
            </a:r>
            <a:r>
              <a:rPr lang="ja-JP" altLang="ja-JP" sz="1400" dirty="0">
                <a:solidFill>
                  <a:prstClr val="black"/>
                </a:solidFill>
                <a:latin typeface="ＭＳ Ｐゴシック"/>
                <a:ea typeface="ＭＳ Ｐゴシック"/>
              </a:rPr>
              <a:t>年度及び</a:t>
            </a:r>
            <a:r>
              <a:rPr lang="en-US" altLang="ja-JP" sz="1400" dirty="0">
                <a:solidFill>
                  <a:prstClr val="black"/>
                </a:solidFill>
                <a:latin typeface="ＭＳ Ｐゴシック"/>
                <a:ea typeface="ＭＳ Ｐゴシック"/>
              </a:rPr>
              <a:t>2015</a:t>
            </a:r>
            <a:r>
              <a:rPr lang="ja-JP" altLang="ja-JP" sz="1400" dirty="0">
                <a:solidFill>
                  <a:prstClr val="black"/>
                </a:solidFill>
                <a:latin typeface="ＭＳ Ｐゴシック"/>
                <a:ea typeface="ＭＳ Ｐゴシック"/>
              </a:rPr>
              <a:t>年度の２年間を集中取組期間と位置づけ、</a:t>
            </a:r>
            <a:r>
              <a:rPr lang="en-US" altLang="ja-JP" sz="1400" dirty="0">
                <a:solidFill>
                  <a:prstClr val="black"/>
                </a:solidFill>
                <a:latin typeface="ＭＳ Ｐゴシック"/>
                <a:ea typeface="ＭＳ Ｐゴシック"/>
              </a:rPr>
              <a:t>2015</a:t>
            </a:r>
            <a:r>
              <a:rPr lang="ja-JP" altLang="ja-JP" sz="1400" dirty="0">
                <a:solidFill>
                  <a:prstClr val="black"/>
                </a:solidFill>
                <a:latin typeface="ＭＳ Ｐゴシック"/>
                <a:ea typeface="ＭＳ Ｐゴシック"/>
              </a:rPr>
              <a:t>年度末には、他の先進国と同水準の公開内容を実現する。</a:t>
            </a:r>
          </a:p>
          <a:p>
            <a:r>
              <a:rPr lang="ja-JP" altLang="en-US" sz="1400" dirty="0" smtClean="0">
                <a:solidFill>
                  <a:prstClr val="black"/>
                </a:solidFill>
                <a:latin typeface="ＭＳ Ｐゴシック"/>
                <a:ea typeface="ＭＳ Ｐゴシック"/>
              </a:rPr>
              <a:t>　</a:t>
            </a:r>
            <a:r>
              <a:rPr lang="ja-JP" altLang="ja-JP" sz="1400" b="1" u="sng" dirty="0" smtClean="0">
                <a:solidFill>
                  <a:srgbClr val="FF0000"/>
                </a:solidFill>
                <a:latin typeface="ＭＳ Ｐゴシック"/>
                <a:ea typeface="ＭＳ Ｐゴシック"/>
              </a:rPr>
              <a:t>地方</a:t>
            </a:r>
            <a:r>
              <a:rPr lang="ja-JP" altLang="ja-JP" sz="1400" b="1" u="sng" dirty="0">
                <a:solidFill>
                  <a:srgbClr val="FF0000"/>
                </a:solidFill>
                <a:latin typeface="ＭＳ Ｐゴシック"/>
                <a:ea typeface="ＭＳ Ｐゴシック"/>
              </a:rPr>
              <a:t>公共団体については、その保有する公共データ等の流通・連携・利活用を効果的に行うための技術の開発・実証、観光等の公共データを一元的にオープン化する基盤の構築、地方公共団体における取組に関する考え方の整理等により、オープンデータの取組を促進する。</a:t>
            </a:r>
          </a:p>
          <a:p>
            <a:r>
              <a:rPr lang="ja-JP" altLang="ja-JP" sz="1400" dirty="0">
                <a:solidFill>
                  <a:prstClr val="black"/>
                </a:solidFill>
                <a:latin typeface="ＭＳ Ｐゴシック"/>
                <a:ea typeface="ＭＳ Ｐゴシック"/>
              </a:rPr>
              <a:t>　また、公共データの利用促進のために、コンテスト手法の活用</a:t>
            </a:r>
            <a:r>
              <a:rPr lang="ja-JP" altLang="ja-JP" sz="1400" dirty="0">
                <a:solidFill>
                  <a:srgbClr val="FF0000"/>
                </a:solidFill>
                <a:latin typeface="ＭＳ Ｐゴシック"/>
                <a:ea typeface="ＭＳ Ｐゴシック"/>
              </a:rPr>
              <a:t>、活用事例集の作成</a:t>
            </a:r>
            <a:r>
              <a:rPr lang="ja-JP" altLang="ja-JP" sz="1400" dirty="0">
                <a:solidFill>
                  <a:prstClr val="black"/>
                </a:solidFill>
                <a:latin typeface="ＭＳ Ｐゴシック"/>
                <a:ea typeface="ＭＳ Ｐゴシック"/>
              </a:rPr>
              <a:t>等により、利用ニーズの発掘・喚起、利活用モデルの構築・展開やデータを活用する高度な人材育成にも積極的に取り組み、新ビジネス・新サービスの創出を支援する。</a:t>
            </a:r>
            <a:endParaRPr lang="ja-JP" altLang="en-US" sz="1400" dirty="0">
              <a:solidFill>
                <a:srgbClr val="000000"/>
              </a:solidFill>
              <a:latin typeface="ＭＳ Ｐゴシック"/>
              <a:ea typeface="ＭＳ Ｐゴシック"/>
              <a:cs typeface="ＭＳ Ｐゴシック" pitchFamily="50" charset="-128"/>
            </a:endParaRPr>
          </a:p>
        </p:txBody>
      </p:sp>
      <p:sp>
        <p:nvSpPr>
          <p:cNvPr id="14" name="正方形/長方形 13"/>
          <p:cNvSpPr/>
          <p:nvPr/>
        </p:nvSpPr>
        <p:spPr>
          <a:xfrm>
            <a:off x="56477" y="1943835"/>
            <a:ext cx="9629901" cy="46812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srgbClr val="FFFFFF"/>
              </a:solidFill>
            </a:endParaRPr>
          </a:p>
        </p:txBody>
      </p:sp>
      <p:sp>
        <p:nvSpPr>
          <p:cNvPr id="15" name="Rectangle 3"/>
          <p:cNvSpPr>
            <a:spLocks noChangeArrowheads="1"/>
          </p:cNvSpPr>
          <p:nvPr/>
        </p:nvSpPr>
        <p:spPr bwMode="auto">
          <a:xfrm>
            <a:off x="5097023" y="5247510"/>
            <a:ext cx="4464496" cy="1061829"/>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lnSpc>
                <a:spcPts val="1800"/>
              </a:lnSpc>
            </a:pPr>
            <a:r>
              <a:rPr lang="en-US" altLang="ja-JP" sz="1200" dirty="0" smtClean="0">
                <a:solidFill>
                  <a:srgbClr val="000000"/>
                </a:solidFill>
                <a:latin typeface="ＭＳ Ｐゴシック"/>
                <a:ea typeface="ＭＳ Ｐゴシック"/>
                <a:cs typeface="Times New Roman" pitchFamily="18" charset="0"/>
              </a:rPr>
              <a:t>【KPI】</a:t>
            </a:r>
            <a:endParaRPr lang="en-US" altLang="ja-JP" sz="1200" dirty="0" smtClean="0">
              <a:solidFill>
                <a:srgbClr val="000000"/>
              </a:solidFill>
              <a:latin typeface="ＭＳ Ｐゴシック"/>
              <a:ea typeface="ＭＳ Ｐゴシック"/>
              <a:cs typeface="ＭＳ Ｐゴシック" pitchFamily="50" charset="-128"/>
            </a:endParaRPr>
          </a:p>
          <a:p>
            <a:r>
              <a:rPr lang="ja-JP" altLang="ja-JP" sz="1200" dirty="0">
                <a:solidFill>
                  <a:prstClr val="black"/>
                </a:solidFill>
                <a:latin typeface="ＭＳ Ｐゴシック"/>
                <a:ea typeface="ＭＳ Ｐゴシック"/>
              </a:rPr>
              <a:t>・各府省庁のオープンデータ達成状況</a:t>
            </a:r>
          </a:p>
          <a:p>
            <a:r>
              <a:rPr lang="ja-JP" altLang="ja-JP" sz="1200" dirty="0">
                <a:solidFill>
                  <a:prstClr val="black"/>
                </a:solidFill>
                <a:latin typeface="ＭＳ Ｐゴシック"/>
                <a:ea typeface="ＭＳ Ｐゴシック"/>
              </a:rPr>
              <a:t>・データカタログに掲載されるデータセットの数、アクセス数・ダウンロード数</a:t>
            </a:r>
          </a:p>
          <a:p>
            <a:r>
              <a:rPr lang="ja-JP" altLang="ja-JP" sz="1200" dirty="0">
                <a:solidFill>
                  <a:prstClr val="black"/>
                </a:solidFill>
                <a:latin typeface="ＭＳ Ｐゴシック"/>
                <a:ea typeface="ＭＳ Ｐゴシック"/>
              </a:rPr>
              <a:t>・オープンデータを活用して開発されたアプリケーションの</a:t>
            </a:r>
            <a:r>
              <a:rPr lang="ja-JP" altLang="ja-JP" sz="1200" dirty="0" smtClean="0">
                <a:solidFill>
                  <a:prstClr val="black"/>
                </a:solidFill>
                <a:latin typeface="ＭＳ Ｐゴシック"/>
                <a:ea typeface="ＭＳ Ｐゴシック"/>
              </a:rPr>
              <a:t>数</a:t>
            </a:r>
            <a:endParaRPr lang="ja-JP" altLang="ja-JP" sz="1200" dirty="0">
              <a:solidFill>
                <a:prstClr val="black"/>
              </a:solidFill>
              <a:latin typeface="ＭＳ Ｐゴシック"/>
              <a:ea typeface="ＭＳ Ｐゴシック"/>
            </a:endParaRPr>
          </a:p>
        </p:txBody>
      </p:sp>
      <p:sp>
        <p:nvSpPr>
          <p:cNvPr id="4" name="正方形/長方形 3"/>
          <p:cNvSpPr/>
          <p:nvPr/>
        </p:nvSpPr>
        <p:spPr>
          <a:xfrm>
            <a:off x="7833320" y="51002"/>
            <a:ext cx="2592288" cy="461665"/>
          </a:xfrm>
          <a:prstGeom prst="rect">
            <a:avLst/>
          </a:prstGeom>
        </p:spPr>
        <p:txBody>
          <a:bodyPr wrap="square">
            <a:spAutoFit/>
          </a:bodyPr>
          <a:lstStyle/>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年６月</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日閣議決定</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６月</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日改定</a:t>
            </a:r>
            <a:endParaRPr lang="ja-JP" altLang="en-US" sz="1200" dirty="0">
              <a:solidFill>
                <a:prstClr val="black"/>
              </a:solidFill>
              <a:latin typeface="Arial" pitchFamily="34" charset="0"/>
              <a:ea typeface="ＭＳ Ｐゴシック" pitchFamily="50" charset="-128"/>
            </a:endParaRPr>
          </a:p>
        </p:txBody>
      </p:sp>
    </p:spTree>
    <p:extLst>
      <p:ext uri="{BB962C8B-B14F-4D97-AF65-F5344CB8AC3E}">
        <p14:creationId xmlns:p14="http://schemas.microsoft.com/office/powerpoint/2010/main" val="3481805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6288B05F-6A6A-4580-B811-C9907A836ADC}" type="slidenum">
              <a:rPr lang="ja-JP" altLang="en-US" smtClean="0"/>
              <a:pPr>
                <a:defRPr/>
              </a:pPr>
              <a:t>5</a:t>
            </a:fld>
            <a:endParaRPr lang="ja-JP" altLang="en-US"/>
          </a:p>
        </p:txBody>
      </p:sp>
      <p:sp>
        <p:nvSpPr>
          <p:cNvPr id="249859" name="Rectangle 2"/>
          <p:cNvSpPr txBox="1">
            <a:spLocks noChangeArrowheads="1"/>
          </p:cNvSpPr>
          <p:nvPr/>
        </p:nvSpPr>
        <p:spPr bwMode="auto">
          <a:xfrm>
            <a:off x="488950" y="1557338"/>
            <a:ext cx="9001125" cy="1470025"/>
          </a:xfrm>
          <a:prstGeom prst="rect">
            <a:avLst/>
          </a:prstGeom>
          <a:solidFill>
            <a:srgbClr val="FFCC99"/>
          </a:solidFill>
          <a:ln w="57150" cmpd="thickThin">
            <a:solidFill>
              <a:schemeClr val="tx1"/>
            </a:solidFill>
            <a:miter lim="800000"/>
            <a:headEnd/>
            <a:tailEnd/>
          </a:ln>
          <a:effectLst>
            <a:outerShdw dist="35921" dir="2700000" algn="ctr" rotWithShape="0">
              <a:schemeClr val="bg2"/>
            </a:outerShdw>
          </a:effectLst>
        </p:spPr>
        <p:txBody>
          <a:bodyPr lIns="91431" tIns="45716" rIns="91431" bIns="45716" anchor="ctr"/>
          <a:lstStyle>
            <a:lvl1pPr eaLnBrk="0" hangingPunct="0">
              <a:spcBef>
                <a:spcPct val="20000"/>
              </a:spcBef>
              <a:buFont typeface="Wingdings" pitchFamily="2" charset="2"/>
              <a:buChar char="n"/>
              <a:defRPr kumimoji="1" sz="3200">
                <a:solidFill>
                  <a:schemeClr val="tx1"/>
                </a:solidFill>
                <a:latin typeface="Meiryo UI" pitchFamily="50" charset="-128"/>
                <a:ea typeface="Meiryo UI" pitchFamily="50" charset="-128"/>
                <a:cs typeface="Meiryo UI" pitchFamily="50" charset="-128"/>
              </a:defRPr>
            </a:lvl1pPr>
            <a:lvl2pPr marL="741363" indent="-284163" eaLnBrk="0" hangingPunct="0">
              <a:spcBef>
                <a:spcPct val="20000"/>
              </a:spcBef>
              <a:buFont typeface="Wingdings" pitchFamily="2" charset="2"/>
              <a:buChar char="Ø"/>
              <a:defRPr kumimoji="1" sz="2800">
                <a:solidFill>
                  <a:schemeClr val="tx1"/>
                </a:solidFill>
                <a:latin typeface="Meiryo UI" pitchFamily="50" charset="-128"/>
                <a:ea typeface="Meiryo UI" pitchFamily="50" charset="-128"/>
                <a:cs typeface="Meiryo UI" pitchFamily="50" charset="-128"/>
              </a:defRPr>
            </a:lvl2pPr>
            <a:lvl3pPr marL="1141413" indent="-227013" eaLnBrk="0" hangingPunct="0">
              <a:spcBef>
                <a:spcPct val="20000"/>
              </a:spcBef>
              <a:buFont typeface="Arial" charset="0"/>
              <a:buChar char="•"/>
              <a:defRPr kumimoji="1" sz="2400">
                <a:solidFill>
                  <a:schemeClr val="tx1"/>
                </a:solidFill>
                <a:latin typeface="Meiryo UI" pitchFamily="50" charset="-128"/>
                <a:ea typeface="Meiryo UI" pitchFamily="50" charset="-128"/>
                <a:cs typeface="Meiryo UI" pitchFamily="50" charset="-128"/>
              </a:defRPr>
            </a:lvl3pPr>
            <a:lvl4pPr marL="1598613" indent="-227013" eaLnBrk="0" hangingPunct="0">
              <a:spcBef>
                <a:spcPct val="20000"/>
              </a:spcBef>
              <a:buFont typeface="Arial" charset="0"/>
              <a:buChar char="–"/>
              <a:defRPr kumimoji="1" sz="2000">
                <a:solidFill>
                  <a:schemeClr val="tx1"/>
                </a:solidFill>
                <a:latin typeface="Meiryo UI" pitchFamily="50" charset="-128"/>
                <a:ea typeface="Meiryo UI" pitchFamily="50" charset="-128"/>
                <a:cs typeface="Meiryo UI" pitchFamily="50" charset="-128"/>
              </a:defRPr>
            </a:lvl4pPr>
            <a:lvl5pPr marL="2055813" indent="-227013" eaLnBrk="0" hangingPunct="0">
              <a:spcBef>
                <a:spcPct val="20000"/>
              </a:spcBef>
              <a:buFont typeface="Arial" charset="0"/>
              <a:buChar char="»"/>
              <a:defRPr kumimoji="1" sz="2000">
                <a:solidFill>
                  <a:schemeClr val="tx1"/>
                </a:solidFill>
                <a:latin typeface="Meiryo UI" pitchFamily="50" charset="-128"/>
                <a:ea typeface="Meiryo UI" pitchFamily="50" charset="-128"/>
                <a:cs typeface="Meiryo UI" pitchFamily="50" charset="-128"/>
              </a:defRPr>
            </a:lvl5pPr>
            <a:lvl6pPr marL="2513013" indent="-227013" eaLnBrk="0" fontAlgn="base" hangingPunct="0">
              <a:spcBef>
                <a:spcPct val="20000"/>
              </a:spcBef>
              <a:spcAft>
                <a:spcPct val="0"/>
              </a:spcAft>
              <a:buFont typeface="Arial" charset="0"/>
              <a:buChar char="»"/>
              <a:defRPr kumimoji="1" sz="2000">
                <a:solidFill>
                  <a:schemeClr val="tx1"/>
                </a:solidFill>
                <a:latin typeface="Meiryo UI" pitchFamily="50" charset="-128"/>
                <a:ea typeface="Meiryo UI" pitchFamily="50" charset="-128"/>
                <a:cs typeface="Meiryo UI" pitchFamily="50" charset="-128"/>
              </a:defRPr>
            </a:lvl6pPr>
            <a:lvl7pPr marL="2970213" indent="-227013" eaLnBrk="0" fontAlgn="base" hangingPunct="0">
              <a:spcBef>
                <a:spcPct val="20000"/>
              </a:spcBef>
              <a:spcAft>
                <a:spcPct val="0"/>
              </a:spcAft>
              <a:buFont typeface="Arial" charset="0"/>
              <a:buChar char="»"/>
              <a:defRPr kumimoji="1" sz="2000">
                <a:solidFill>
                  <a:schemeClr val="tx1"/>
                </a:solidFill>
                <a:latin typeface="Meiryo UI" pitchFamily="50" charset="-128"/>
                <a:ea typeface="Meiryo UI" pitchFamily="50" charset="-128"/>
                <a:cs typeface="Meiryo UI" pitchFamily="50" charset="-128"/>
              </a:defRPr>
            </a:lvl7pPr>
            <a:lvl8pPr marL="3427413" indent="-227013" eaLnBrk="0" fontAlgn="base" hangingPunct="0">
              <a:spcBef>
                <a:spcPct val="20000"/>
              </a:spcBef>
              <a:spcAft>
                <a:spcPct val="0"/>
              </a:spcAft>
              <a:buFont typeface="Arial" charset="0"/>
              <a:buChar char="»"/>
              <a:defRPr kumimoji="1" sz="2000">
                <a:solidFill>
                  <a:schemeClr val="tx1"/>
                </a:solidFill>
                <a:latin typeface="Meiryo UI" pitchFamily="50" charset="-128"/>
                <a:ea typeface="Meiryo UI" pitchFamily="50" charset="-128"/>
                <a:cs typeface="Meiryo UI" pitchFamily="50" charset="-128"/>
              </a:defRPr>
            </a:lvl8pPr>
            <a:lvl9pPr marL="3884613" indent="-227013" eaLnBrk="0" fontAlgn="base" hangingPunct="0">
              <a:spcBef>
                <a:spcPct val="20000"/>
              </a:spcBef>
              <a:spcAft>
                <a:spcPct val="0"/>
              </a:spcAft>
              <a:buFont typeface="Arial" charset="0"/>
              <a:buChar char="»"/>
              <a:defRPr kumimoji="1" sz="2000">
                <a:solidFill>
                  <a:schemeClr val="tx1"/>
                </a:solidFill>
                <a:latin typeface="Meiryo UI" pitchFamily="50" charset="-128"/>
                <a:ea typeface="Meiryo UI" pitchFamily="50" charset="-128"/>
                <a:cs typeface="Meiryo UI" pitchFamily="50" charset="-128"/>
              </a:defRPr>
            </a:lvl9pPr>
          </a:lstStyle>
          <a:p>
            <a:pPr algn="ctr" eaLnBrk="1" hangingPunct="1">
              <a:spcBef>
                <a:spcPct val="0"/>
              </a:spcBef>
              <a:buFontTx/>
              <a:buNone/>
            </a:pPr>
            <a:r>
              <a:rPr lang="ja-JP" altLang="en-US" sz="3600" b="1" dirty="0" smtClean="0">
                <a:solidFill>
                  <a:srgbClr val="000000"/>
                </a:solidFill>
                <a:ea typeface="HGP創英角ｺﾞｼｯｸUB" pitchFamily="50" charset="-128"/>
              </a:rPr>
              <a:t>２．</a:t>
            </a:r>
            <a:r>
              <a:rPr lang="ja-JP" altLang="en-US" sz="3600" b="1" dirty="0" smtClean="0">
                <a:solidFill>
                  <a:srgbClr val="000000"/>
                </a:solidFill>
                <a:latin typeface="HGP創英角ｺﾞｼｯｸUB" pitchFamily="50" charset="-128"/>
                <a:ea typeface="HGP創英角ｺﾞｼｯｸUB" pitchFamily="50" charset="-128"/>
              </a:rPr>
              <a:t>自治体普及推進作業部会における検討</a:t>
            </a:r>
            <a:endParaRPr lang="ja-JP" altLang="en-US" sz="3600" b="1" dirty="0">
              <a:solidFill>
                <a:srgbClr val="000000"/>
              </a:solidFill>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907" name="グループ化 5"/>
          <p:cNvGrpSpPr>
            <a:grpSpLocks/>
          </p:cNvGrpSpPr>
          <p:nvPr/>
        </p:nvGrpSpPr>
        <p:grpSpPr bwMode="auto">
          <a:xfrm>
            <a:off x="227013" y="692696"/>
            <a:ext cx="9190483" cy="5795417"/>
            <a:chOff x="4963059" y="3158970"/>
            <a:chExt cx="4856967" cy="2517648"/>
          </a:xfrm>
        </p:grpSpPr>
        <p:sp>
          <p:nvSpPr>
            <p:cNvPr id="55" name="Rectangle 4"/>
            <p:cNvSpPr>
              <a:spLocks noChangeArrowheads="1"/>
            </p:cNvSpPr>
            <p:nvPr/>
          </p:nvSpPr>
          <p:spPr bwMode="auto">
            <a:xfrm>
              <a:off x="4963059" y="3158970"/>
              <a:ext cx="4856967" cy="2517648"/>
            </a:xfrm>
            <a:prstGeom prst="rect">
              <a:avLst/>
            </a:prstGeom>
            <a:gradFill rotWithShape="1">
              <a:gsLst>
                <a:gs pos="0">
                  <a:srgbClr val="FF7C80"/>
                </a:gs>
                <a:gs pos="50000">
                  <a:sysClr val="window" lastClr="FFFFFF"/>
                </a:gs>
                <a:gs pos="100000">
                  <a:srgbClr val="FF7C80"/>
                </a:gs>
              </a:gsLst>
              <a:lin ang="5400000" scaled="1"/>
            </a:gradFill>
            <a:ln w="38100" cmpd="dbl" algn="ctr">
              <a:solidFill>
                <a:srgbClr val="FF9933"/>
              </a:solidFill>
              <a:miter lim="800000"/>
              <a:headEnd/>
              <a:tailEnd/>
            </a:ln>
            <a:effectLst/>
            <a:extLst/>
          </p:spPr>
          <p:txBody>
            <a:bodyPr lIns="91402" tIns="0" rIns="91402" bIns="45703"/>
            <a:lstStyle/>
            <a:p>
              <a:pPr algn="ctr" fontAlgn="auto">
                <a:spcBef>
                  <a:spcPts val="0"/>
                </a:spcBef>
                <a:spcAft>
                  <a:spcPts val="0"/>
                </a:spcAft>
                <a:defRPr/>
              </a:pPr>
              <a:r>
                <a:rPr kumimoji="0" lang="ja-JP" altLang="en-US" sz="3200" b="1" kern="0" dirty="0">
                  <a:solidFill>
                    <a:srgbClr val="000000"/>
                  </a:solidFill>
                  <a:latin typeface="Arial"/>
                  <a:ea typeface="ＭＳ Ｐゴシック"/>
                </a:rPr>
                <a:t>自治体普及作業部会</a:t>
              </a:r>
              <a:endParaRPr kumimoji="0" lang="en-US" altLang="ja-JP" sz="3200" b="1" kern="0" dirty="0">
                <a:solidFill>
                  <a:srgbClr val="000000"/>
                </a:solidFill>
                <a:latin typeface="Arial"/>
                <a:ea typeface="ＭＳ Ｐゴシック"/>
              </a:endParaRPr>
            </a:p>
          </p:txBody>
        </p:sp>
        <p:sp>
          <p:nvSpPr>
            <p:cNvPr id="57" name="角丸四角形 56"/>
            <p:cNvSpPr/>
            <p:nvPr/>
          </p:nvSpPr>
          <p:spPr>
            <a:xfrm>
              <a:off x="5062668" y="3377942"/>
              <a:ext cx="4757358" cy="488605"/>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defRPr/>
              </a:pPr>
              <a:r>
                <a:rPr lang="ja-JP" altLang="en-US" sz="1800" dirty="0">
                  <a:solidFill>
                    <a:srgbClr val="000000"/>
                  </a:solidFill>
                  <a:latin typeface="Meiryo UI" pitchFamily="50" charset="-128"/>
                  <a:ea typeface="Meiryo UI" pitchFamily="50" charset="-128"/>
                  <a:cs typeface="Meiryo UI" pitchFamily="50" charset="-128"/>
                </a:rPr>
                <a:t>＜主な検討課題＞</a:t>
              </a:r>
              <a:endParaRPr lang="en-US" altLang="ja-JP" sz="1800" dirty="0">
                <a:solidFill>
                  <a:srgbClr val="000000"/>
                </a:solidFill>
                <a:latin typeface="Meiryo UI" pitchFamily="50" charset="-128"/>
                <a:ea typeface="Meiryo UI" pitchFamily="50" charset="-128"/>
                <a:cs typeface="Meiryo UI" pitchFamily="50" charset="-128"/>
              </a:endParaRPr>
            </a:p>
            <a:p>
              <a:pPr>
                <a:defRPr/>
              </a:pPr>
              <a:r>
                <a:rPr lang="ja-JP" altLang="en-US" sz="1800" dirty="0">
                  <a:solidFill>
                    <a:srgbClr val="000000"/>
                  </a:solidFill>
                  <a:latin typeface="Meiryo UI" pitchFamily="50" charset="-128"/>
                  <a:ea typeface="Meiryo UI" pitchFamily="50" charset="-128"/>
                  <a:cs typeface="Meiryo UI" pitchFamily="50" charset="-128"/>
                </a:rPr>
                <a:t>自治体におけるオープンデータの取組に関する考え方の整理（重点分野、データの公開方法等最低限取り組むべき内容）等</a:t>
              </a:r>
            </a:p>
          </p:txBody>
        </p:sp>
      </p:grpSp>
      <p:sp>
        <p:nvSpPr>
          <p:cNvPr id="18" name="AutoShape 5"/>
          <p:cNvSpPr>
            <a:spLocks noChangeArrowheads="1"/>
          </p:cNvSpPr>
          <p:nvPr/>
        </p:nvSpPr>
        <p:spPr bwMode="auto">
          <a:xfrm>
            <a:off x="-15552" y="-1"/>
            <a:ext cx="9650414" cy="468000"/>
          </a:xfrm>
          <a:prstGeom prst="roundRect">
            <a:avLst>
              <a:gd name="adj" fmla="val 50000"/>
            </a:avLst>
          </a:prstGeom>
          <a:noFill/>
          <a:ln>
            <a:noFill/>
          </a:ln>
          <a:effectLst/>
          <a:extLst/>
        </p:spPr>
        <p:txBody>
          <a:bodyPr wrap="none" tIns="216000" bIns="10800" anchor="ctr"/>
          <a:lstStyle/>
          <a:p>
            <a:pPr>
              <a:lnSpc>
                <a:spcPts val="1000"/>
              </a:lnSpc>
              <a:defRPr/>
            </a:pPr>
            <a:r>
              <a:rPr lang="ja-JP" altLang="en-US" sz="2400" dirty="0" smtClean="0">
                <a:ln w="1905"/>
                <a:effectLst>
                  <a:innerShdw blurRad="69850" dist="43180" dir="5400000">
                    <a:srgbClr val="000000">
                      <a:alpha val="65000"/>
                    </a:srgbClr>
                  </a:innerShdw>
                </a:effectLst>
                <a:latin typeface="Meiryo UI" pitchFamily="50" charset="-128"/>
                <a:ea typeface="Meiryo UI" pitchFamily="50" charset="-128"/>
                <a:cs typeface="Meiryo UI" pitchFamily="50" charset="-128"/>
              </a:rPr>
              <a:t>（１）自治体</a:t>
            </a:r>
            <a:r>
              <a:rPr lang="ja-JP" altLang="en-US" sz="2400" dirty="0">
                <a:ln w="1905"/>
                <a:effectLst>
                  <a:innerShdw blurRad="69850" dist="43180" dir="5400000">
                    <a:srgbClr val="000000">
                      <a:alpha val="65000"/>
                    </a:srgbClr>
                  </a:innerShdw>
                </a:effectLst>
                <a:latin typeface="Meiryo UI" pitchFamily="50" charset="-128"/>
                <a:ea typeface="Meiryo UI" pitchFamily="50" charset="-128"/>
                <a:cs typeface="Meiryo UI" pitchFamily="50" charset="-128"/>
              </a:rPr>
              <a:t>普及作業部会の体制と構成員</a:t>
            </a:r>
          </a:p>
        </p:txBody>
      </p:sp>
      <p:sp>
        <p:nvSpPr>
          <p:cNvPr id="2" name="スライド番号プレースホルダー 1"/>
          <p:cNvSpPr>
            <a:spLocks noGrp="1"/>
          </p:cNvSpPr>
          <p:nvPr>
            <p:ph type="sldNum" sz="quarter" idx="12"/>
          </p:nvPr>
        </p:nvSpPr>
        <p:spPr/>
        <p:txBody>
          <a:bodyPr/>
          <a:lstStyle/>
          <a:p>
            <a:pPr>
              <a:defRPr/>
            </a:pPr>
            <a:fld id="{511F3E3F-217A-4FFE-9140-4F9C14E084EF}" type="slidenum">
              <a:rPr lang="ja-JP" altLang="en-US" smtClean="0"/>
              <a:pPr>
                <a:defRPr/>
              </a:pPr>
              <a:t>6</a:t>
            </a:fld>
            <a:endParaRPr lang="ja-JP" altLang="en-US"/>
          </a:p>
        </p:txBody>
      </p:sp>
      <p:sp>
        <p:nvSpPr>
          <p:cNvPr id="3" name="正方形/長方形 2"/>
          <p:cNvSpPr/>
          <p:nvPr/>
        </p:nvSpPr>
        <p:spPr>
          <a:xfrm>
            <a:off x="434676" y="2348880"/>
            <a:ext cx="8787478" cy="2800767"/>
          </a:xfrm>
          <a:prstGeom prst="rect">
            <a:avLst/>
          </a:prstGeom>
        </p:spPr>
        <p:txBody>
          <a:bodyPr wrap="square">
            <a:spAutoFit/>
          </a:bodyPr>
          <a:lstStyle/>
          <a:p>
            <a:pPr>
              <a:defRPr/>
            </a:pP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＜構成員＞</a:t>
            </a:r>
          </a:p>
          <a:p>
            <a:pPr>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伊駒　政弘　　地方公共団体情報システム機構研究開発部　部長</a:t>
            </a:r>
          </a:p>
          <a:p>
            <a:pPr>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伊藤　元規　　</a:t>
            </a:r>
            <a:r>
              <a:rPr lang="en-US" altLang="ja-JP"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ITbook</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株式会社　代表取締役社長</a:t>
            </a:r>
          </a:p>
          <a:p>
            <a:pPr>
              <a:defRPr/>
            </a:pP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◎大杉　覚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首都大学東京　大学院　教授</a:t>
            </a:r>
          </a:p>
          <a:p>
            <a:pPr>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加藤　陽介　　福岡県福岡市　総務企画局</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戦略室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戦略課長</a:t>
            </a:r>
          </a:p>
          <a:p>
            <a:pPr>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佐藤　宏幸　　宮城県石巻市　復興政策部</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総合推進室　室長補佐</a:t>
            </a:r>
          </a:p>
          <a:p>
            <a:pPr>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杉本　直也　　静岡県　企画広報部情報統計局情報政策課　主査</a:t>
            </a:r>
          </a:p>
          <a:p>
            <a:pPr>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福田　達夫　　神奈川県藤沢市　総務部</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IT</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推進課　専任主幹</a:t>
            </a:r>
          </a:p>
          <a:p>
            <a:pPr>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安井　秀行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団体アスコエ　代表</a:t>
            </a:r>
          </a:p>
          <a:p>
            <a:pPr>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若林　久人　　長野県須坂市　総務部政策推進課情報統計係　主任主事</a:t>
            </a:r>
          </a:p>
          <a:p>
            <a:pPr>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59"/>
          <p:cNvSpPr txBox="1">
            <a:spLocks noChangeArrowheads="1"/>
          </p:cNvSpPr>
          <p:nvPr/>
        </p:nvSpPr>
        <p:spPr bwMode="auto">
          <a:xfrm>
            <a:off x="462596" y="4941168"/>
            <a:ext cx="816281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charset="0"/>
                <a:ea typeface="ＭＳ Ｐゴシック" charset="-128"/>
              </a:defRPr>
            </a:lvl1pPr>
            <a:lvl2pPr marL="742950" indent="-285750" eaLnBrk="0" hangingPunct="0">
              <a:defRPr kumimoji="1" sz="3600">
                <a:solidFill>
                  <a:schemeClr val="tx1"/>
                </a:solidFill>
                <a:latin typeface="Arial" charset="0"/>
                <a:ea typeface="ＭＳ Ｐゴシック" charset="-128"/>
              </a:defRPr>
            </a:lvl2pPr>
            <a:lvl3pPr marL="1143000" indent="-228600" eaLnBrk="0" hangingPunct="0">
              <a:defRPr kumimoji="1" sz="3600">
                <a:solidFill>
                  <a:schemeClr val="tx1"/>
                </a:solidFill>
                <a:latin typeface="Arial" charset="0"/>
                <a:ea typeface="ＭＳ Ｐゴシック" charset="-128"/>
              </a:defRPr>
            </a:lvl3pPr>
            <a:lvl4pPr marL="1600200" indent="-228600" eaLnBrk="0" hangingPunct="0">
              <a:defRPr kumimoji="1" sz="3600">
                <a:solidFill>
                  <a:schemeClr val="tx1"/>
                </a:solidFill>
                <a:latin typeface="Arial" charset="0"/>
                <a:ea typeface="ＭＳ Ｐゴシック" charset="-128"/>
              </a:defRPr>
            </a:lvl4pPr>
            <a:lvl5pPr marL="2057400" indent="-228600" eaLnBrk="0" hangingPunct="0">
              <a:defRPr kumimoji="1" sz="3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600">
                <a:solidFill>
                  <a:schemeClr val="tx1"/>
                </a:solidFill>
                <a:latin typeface="Arial" charset="0"/>
                <a:ea typeface="ＭＳ Ｐゴシック" charset="-128"/>
              </a:defRPr>
            </a:lvl9pPr>
          </a:lstStyle>
          <a:p>
            <a:pPr eaLnBrk="1" hangingPunct="1">
              <a:defRPr/>
            </a:pPr>
            <a:r>
              <a:rPr lang="ja-JP" altLang="ja-JP" sz="1600" dirty="0" smtClean="0">
                <a:solidFill>
                  <a:srgbClr val="000000"/>
                </a:solidFill>
                <a:latin typeface="Meiryo UI" pitchFamily="50" charset="-128"/>
                <a:ea typeface="Meiryo UI" pitchFamily="50" charset="-128"/>
                <a:cs typeface="Meiryo UI" pitchFamily="50" charset="-128"/>
              </a:rPr>
              <a:t>＜関係府省＞</a:t>
            </a:r>
          </a:p>
          <a:p>
            <a:pPr>
              <a:defRPr/>
            </a:pPr>
            <a:r>
              <a:rPr lang="en-US" altLang="ja-JP" sz="1600" dirty="0" smtClean="0">
                <a:solidFill>
                  <a:srgbClr val="000000"/>
                </a:solidFill>
                <a:latin typeface="Meiryo UI" pitchFamily="50" charset="-128"/>
                <a:ea typeface="Meiryo UI" pitchFamily="50" charset="-128"/>
                <a:cs typeface="Meiryo UI" pitchFamily="50" charset="-128"/>
              </a:rPr>
              <a:t> </a:t>
            </a:r>
            <a:r>
              <a:rPr lang="ja-JP" altLang="en-US" sz="1600" dirty="0" smtClean="0">
                <a:solidFill>
                  <a:srgbClr val="000000"/>
                </a:solidFill>
                <a:latin typeface="Meiryo UI" pitchFamily="50" charset="-128"/>
                <a:ea typeface="Meiryo UI" pitchFamily="50" charset="-128"/>
                <a:cs typeface="Meiryo UI" pitchFamily="50" charset="-128"/>
              </a:rPr>
              <a:t>　</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総務省</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自治行政局　地域情報政策室</a:t>
            </a: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総務省</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情報流通行政局　情報流通振興課</a:t>
            </a:r>
          </a:p>
          <a:p>
            <a:pPr>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産業省　商務情報政策局　情報政策課情報プロジェクト室</a:t>
            </a:r>
          </a:p>
          <a:p>
            <a:pPr>
              <a:defRPr/>
            </a:pPr>
            <a:r>
              <a:rPr lang="en-US" altLang="ja-JP" sz="1600" dirty="0" smtClean="0">
                <a:solidFill>
                  <a:srgbClr val="000000"/>
                </a:solidFill>
                <a:latin typeface="Meiryo UI" pitchFamily="50" charset="-128"/>
                <a:ea typeface="Meiryo UI" pitchFamily="50" charset="-128"/>
                <a:cs typeface="Meiryo UI" pitchFamily="50" charset="-128"/>
              </a:rPr>
              <a:t>※</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総務省</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自治行政局　住民</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制度課</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srgbClr val="000000"/>
                </a:solidFill>
                <a:latin typeface="Meiryo UI" pitchFamily="50" charset="-128"/>
                <a:ea typeface="Meiryo UI" pitchFamily="50" charset="-128"/>
                <a:cs typeface="Meiryo UI" pitchFamily="50" charset="-128"/>
              </a:rPr>
              <a:t>◎は</a:t>
            </a:r>
            <a:r>
              <a:rPr lang="ja-JP" altLang="en-US" sz="1600" dirty="0" smtClean="0">
                <a:solidFill>
                  <a:srgbClr val="000000"/>
                </a:solidFill>
                <a:latin typeface="Meiryo UI" pitchFamily="50" charset="-128"/>
                <a:ea typeface="Meiryo UI" pitchFamily="50" charset="-128"/>
                <a:cs typeface="Meiryo UI" pitchFamily="50" charset="-128"/>
              </a:rPr>
              <a:t>作業部会</a:t>
            </a:r>
            <a:r>
              <a:rPr lang="ja-JP" altLang="ja-JP" sz="1600" dirty="0" smtClean="0">
                <a:solidFill>
                  <a:srgbClr val="000000"/>
                </a:solidFill>
                <a:latin typeface="Meiryo UI" pitchFamily="50" charset="-128"/>
                <a:ea typeface="Meiryo UI" pitchFamily="50" charset="-128"/>
                <a:cs typeface="Meiryo UI" pitchFamily="50" charset="-128"/>
              </a:rPr>
              <a:t>主査</a:t>
            </a:r>
            <a:endParaRPr lang="en-US" altLang="ja-JP" sz="1600" dirty="0" smtClean="0">
              <a:solidFill>
                <a:srgbClr val="000000"/>
              </a:solidFill>
              <a:latin typeface="Meiryo UI" pitchFamily="50" charset="-128"/>
              <a:ea typeface="Meiryo UI" pitchFamily="50" charset="-128"/>
              <a:cs typeface="Meiryo UI" pitchFamily="50" charset="-128"/>
            </a:endParaRPr>
          </a:p>
          <a:p>
            <a:pPr eaLnBrk="1" hangingPunct="1">
              <a:defRPr/>
            </a:pPr>
            <a:r>
              <a:rPr lang="ja-JP" altLang="en-US" sz="1600" dirty="0" smtClean="0">
                <a:solidFill>
                  <a:srgbClr val="000000"/>
                </a:solidFill>
                <a:latin typeface="Meiryo UI" pitchFamily="50" charset="-128"/>
                <a:ea typeface="Meiryo UI" pitchFamily="50" charset="-128"/>
                <a:cs typeface="Meiryo UI" pitchFamily="50" charset="-128"/>
              </a:rPr>
              <a:t>　　　　　　　　　　　　　　　　　　　　　　　　　　　　　　　　　　　　　　　　　　</a:t>
            </a:r>
            <a:r>
              <a:rPr lang="en-US" altLang="ja-JP" sz="1600" dirty="0" smtClean="0">
                <a:solidFill>
                  <a:srgbClr val="000000"/>
                </a:solidFill>
                <a:latin typeface="Meiryo UI" pitchFamily="50" charset="-128"/>
                <a:ea typeface="Meiryo UI" pitchFamily="50" charset="-128"/>
                <a:cs typeface="Meiryo UI" pitchFamily="50" charset="-128"/>
              </a:rPr>
              <a:t>※</a:t>
            </a:r>
            <a:r>
              <a:rPr lang="ja-JP" altLang="en-US" sz="1600" dirty="0" smtClean="0">
                <a:solidFill>
                  <a:srgbClr val="000000"/>
                </a:solidFill>
                <a:latin typeface="Meiryo UI" pitchFamily="50" charset="-128"/>
                <a:ea typeface="Meiryo UI" pitchFamily="50" charset="-128"/>
                <a:cs typeface="Meiryo UI" pitchFamily="50" charset="-128"/>
              </a:rPr>
              <a:t>はオブザーバー</a:t>
            </a:r>
            <a:endParaRPr lang="ja-JP" altLang="ja-JP" sz="1600"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テキスト ボックス 3"/>
          <p:cNvSpPr txBox="1">
            <a:spLocks noChangeArrowheads="1"/>
          </p:cNvSpPr>
          <p:nvPr/>
        </p:nvSpPr>
        <p:spPr bwMode="auto">
          <a:xfrm>
            <a:off x="0" y="165100"/>
            <a:ext cx="990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400" dirty="0" smtClean="0">
                <a:latin typeface="Meiryo UI" pitchFamily="50" charset="-128"/>
                <a:ea typeface="Meiryo UI" pitchFamily="50" charset="-128"/>
                <a:cs typeface="Meiryo UI" pitchFamily="50" charset="-128"/>
              </a:rPr>
              <a:t>（２）</a:t>
            </a:r>
            <a:r>
              <a:rPr lang="ja-JP" altLang="en-US" sz="2400" dirty="0">
                <a:latin typeface="Meiryo UI" pitchFamily="50" charset="-128"/>
                <a:ea typeface="Meiryo UI" pitchFamily="50" charset="-128"/>
                <a:cs typeface="Meiryo UI" pitchFamily="50" charset="-128"/>
              </a:rPr>
              <a:t>自治体普及作業</a:t>
            </a:r>
            <a:r>
              <a:rPr lang="ja-JP" altLang="en-US" sz="2400" dirty="0" smtClean="0">
                <a:latin typeface="Meiryo UI" pitchFamily="50" charset="-128"/>
                <a:ea typeface="Meiryo UI" pitchFamily="50" charset="-128"/>
                <a:cs typeface="Meiryo UI" pitchFamily="50" charset="-128"/>
              </a:rPr>
              <a:t>部会等に</a:t>
            </a:r>
            <a:r>
              <a:rPr lang="ja-JP" altLang="en-US" sz="2400" dirty="0">
                <a:latin typeface="Meiryo UI" pitchFamily="50" charset="-128"/>
                <a:ea typeface="Meiryo UI" pitchFamily="50" charset="-128"/>
                <a:cs typeface="Meiryo UI" pitchFamily="50" charset="-128"/>
              </a:rPr>
              <a:t>おける</a:t>
            </a:r>
            <a:r>
              <a:rPr lang="ja-JP" altLang="en-US" sz="2400" dirty="0" smtClean="0">
                <a:latin typeface="Meiryo UI" pitchFamily="50" charset="-128"/>
                <a:ea typeface="Meiryo UI" pitchFamily="50" charset="-128"/>
                <a:cs typeface="Meiryo UI" pitchFamily="50" charset="-128"/>
              </a:rPr>
              <a:t>検討の経緯</a:t>
            </a:r>
            <a:endParaRPr lang="ja-JP" altLang="en-US" sz="2400" dirty="0">
              <a:latin typeface="Meiryo UI" pitchFamily="50" charset="-128"/>
              <a:ea typeface="Meiryo UI" pitchFamily="50" charset="-128"/>
              <a:cs typeface="Meiryo UI"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669717702"/>
              </p:ext>
            </p:extLst>
          </p:nvPr>
        </p:nvGraphicFramePr>
        <p:xfrm>
          <a:off x="130175" y="908050"/>
          <a:ext cx="9659938" cy="5288047"/>
        </p:xfrm>
        <a:graphic>
          <a:graphicData uri="http://schemas.openxmlformats.org/drawingml/2006/table">
            <a:tbl>
              <a:tblPr firstRow="1" firstCol="1" bandRow="1"/>
              <a:tblGrid>
                <a:gridCol w="766012"/>
                <a:gridCol w="1752557"/>
                <a:gridCol w="7141369"/>
              </a:tblGrid>
              <a:tr h="365917">
                <a:tc>
                  <a:txBody>
                    <a:bodyPr/>
                    <a:lstStyle/>
                    <a:p>
                      <a:pPr algn="ctr">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部会</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303" marR="7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時期</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303" marR="7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内　</a:t>
                      </a:r>
                      <a:r>
                        <a:rPr 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容</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303" marR="7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881">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ja-JP"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回</a:t>
                      </a:r>
                    </a:p>
                  </a:txBody>
                  <a:tcPr marL="74303" marR="7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063" rtl="0" eaLnBrk="1" fontAlgn="auto" latinLnBrk="0" hangingPunct="1">
                        <a:lnSpc>
                          <a:spcPct val="100000"/>
                        </a:lnSpc>
                        <a:spcBef>
                          <a:spcPts val="0"/>
                        </a:spcBef>
                        <a:spcAft>
                          <a:spcPts val="0"/>
                        </a:spcAft>
                        <a:buClrTx/>
                        <a:buSzTx/>
                        <a:buFontTx/>
                        <a:buNone/>
                        <a:tabLst/>
                        <a:defRPr/>
                      </a:pPr>
                      <a:r>
                        <a:rPr lang="en-US" altLang="ja-JP" sz="16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H26.</a:t>
                      </a:r>
                    </a:p>
                    <a:p>
                      <a:pPr marL="0" marR="0" indent="0" algn="ctr" defTabSz="914063" rtl="0" eaLnBrk="1" fontAlgn="auto" latinLnBrk="0" hangingPunct="1">
                        <a:lnSpc>
                          <a:spcPct val="100000"/>
                        </a:lnSpc>
                        <a:spcBef>
                          <a:spcPts val="0"/>
                        </a:spcBef>
                        <a:spcAft>
                          <a:spcPts val="0"/>
                        </a:spcAft>
                        <a:buClrTx/>
                        <a:buSzTx/>
                        <a:buFontTx/>
                        <a:buNone/>
                        <a:tabLst/>
                        <a:defRPr/>
                      </a:pPr>
                      <a:r>
                        <a:rPr lang="ja-JP" altLang="en-US" sz="16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８</a:t>
                      </a: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月６日（水）</a:t>
                      </a:r>
                      <a:endParaRPr lang="en-US" altLang="ja-JP" sz="1600" b="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74303" marR="7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063" rtl="0" eaLnBrk="1" fontAlgn="auto" latinLnBrk="0" hangingPunct="1">
                        <a:lnSpc>
                          <a:spcPct val="100000"/>
                        </a:lnSpc>
                        <a:spcBef>
                          <a:spcPts val="0"/>
                        </a:spcBef>
                        <a:spcAft>
                          <a:spcPts val="0"/>
                        </a:spcAft>
                        <a:buClrTx/>
                        <a:buSzTx/>
                        <a:buFontTx/>
                        <a:buNone/>
                        <a:tabLst/>
                        <a:defRPr/>
                      </a:pPr>
                      <a:r>
                        <a:rPr lang="ja-JP" altLang="ja-JP" sz="1600" b="0" dirty="0" smtClean="0">
                          <a:latin typeface="メイリオ" panose="020B0604030504040204" pitchFamily="50" charset="-128"/>
                          <a:ea typeface="メイリオ" panose="020B0604030504040204" pitchFamily="50" charset="-128"/>
                          <a:cs typeface="メイリオ" panose="020B0604030504040204" pitchFamily="50" charset="-128"/>
                        </a:rPr>
                        <a:t>・先行・先進自治体の事例紹介</a:t>
                      </a:r>
                      <a:endParaRPr lang="en-US" altLang="ja-JP" sz="1600" b="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063" rtl="0" eaLnBrk="1" fontAlgn="auto" latinLnBrk="0" hangingPunct="1">
                        <a:lnSpc>
                          <a:spcPct val="100000"/>
                        </a:lnSpc>
                        <a:spcBef>
                          <a:spcPts val="0"/>
                        </a:spcBef>
                        <a:spcAft>
                          <a:spcPts val="0"/>
                        </a:spcAft>
                        <a:buClrTx/>
                        <a:buSzTx/>
                        <a:buFontTx/>
                        <a:buNone/>
                        <a:tabLst/>
                        <a:defRPr/>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・自治体での取組等における課題整理</a:t>
                      </a:r>
                      <a:endParaRPr lang="en-US" altLang="ja-JP" sz="1600" b="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74303" marR="7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0120">
                <a:tc>
                  <a:txBody>
                    <a:bodyPr/>
                    <a:lstStyle/>
                    <a:p>
                      <a:pPr algn="ctr">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回</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303" marR="7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９月４日（木）</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303" marR="7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600" b="0" dirty="0" smtClean="0">
                          <a:latin typeface="メイリオ" panose="020B0604030504040204" pitchFamily="50" charset="-128"/>
                          <a:ea typeface="メイリオ" panose="020B0604030504040204" pitchFamily="50" charset="-128"/>
                          <a:cs typeface="メイリオ" panose="020B0604030504040204" pitchFamily="50" charset="-128"/>
                        </a:rPr>
                        <a:t>・自治体にとってのオープンデータの意義</a:t>
                      </a:r>
                      <a:endParaRPr lang="en-US" altLang="ja-JP" sz="1600" b="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600" b="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0" dirty="0" smtClean="0">
                          <a:latin typeface="メイリオ" panose="020B0604030504040204" pitchFamily="50" charset="-128"/>
                          <a:ea typeface="メイリオ" panose="020B0604030504040204" pitchFamily="50" charset="-128"/>
                          <a:cs typeface="メイリオ" panose="020B0604030504040204" pitchFamily="50" charset="-128"/>
                        </a:rPr>
                        <a:t>実施方法・運用に関する課題整理</a:t>
                      </a:r>
                      <a:endParaRPr lang="en-US" altLang="ja-JP" sz="1600" b="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・中間報告取りまとめに向けての議論</a:t>
                      </a:r>
                      <a:endPar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303" marR="7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2444">
                <a:tc>
                  <a:txBody>
                    <a:bodyPr/>
                    <a:lstStyle/>
                    <a:p>
                      <a:pPr algn="ctr">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回</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303" marR="7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月２５日（木）</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303" marR="7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「自治体オープンデータ推進ガイドライン（仮称）</a:t>
                      </a: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」策定に向けた基本的</a:t>
                      </a:r>
                      <a:endPar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l">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考え方の</a:t>
                      </a:r>
                      <a:r>
                        <a:rPr lang="ja-JP"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取りまとめ</a:t>
                      </a: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（案）（中間報告）</a:t>
                      </a:r>
                      <a:endParaRPr lang="ja-JP"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303" marR="7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8843">
                <a:tc>
                  <a:txBody>
                    <a:bodyPr/>
                    <a:lstStyle/>
                    <a:p>
                      <a:pPr marL="3175" marR="0" indent="0" algn="ctr" defTabSz="914063" rtl="0" eaLnBrk="1" fontAlgn="auto" latinLnBrk="0" hangingPunct="1">
                        <a:lnSpc>
                          <a:spcPct val="100000"/>
                        </a:lnSpc>
                        <a:spcBef>
                          <a:spcPts val="0"/>
                        </a:spcBef>
                        <a:spcAft>
                          <a:spcPts val="0"/>
                        </a:spcAft>
                        <a:buClrTx/>
                        <a:buSzTx/>
                        <a:buFontTx/>
                        <a:buNone/>
                        <a:tabLst/>
                        <a:defRPr/>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303" marR="7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marR="0" indent="0" algn="ctr" defTabSz="914400" rtl="0" eaLnBrk="1" fontAlgn="auto" latinLnBrk="0" hangingPunct="1">
                        <a:lnSpc>
                          <a:spcPct val="100000"/>
                        </a:lnSpc>
                        <a:spcBef>
                          <a:spcPts val="0"/>
                        </a:spcBef>
                        <a:spcAft>
                          <a:spcPts val="0"/>
                        </a:spcAft>
                        <a:buClrTx/>
                        <a:buSzTx/>
                        <a:buFontTx/>
                        <a:buNone/>
                        <a:tabLst/>
                        <a:defRPr/>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１０月</a:t>
                      </a:r>
                      <a:endParaRPr lang="ja-JP"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303" marR="7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marR="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・ルール・普及</a:t>
                      </a:r>
                      <a:r>
                        <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WG</a:t>
                      </a: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へ中間報告（１０月１５日）</a:t>
                      </a:r>
                      <a:endPar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marL="3175" marR="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・第８回電子行政オープンデータ実務者会議へ中間報告（１０月２４日）</a:t>
                      </a:r>
                      <a:endPar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303" marR="7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921">
                <a:tc>
                  <a:txBody>
                    <a:bodyPr/>
                    <a:lstStyle/>
                    <a:p>
                      <a:pPr marL="3175" marR="0" indent="0" algn="ctr" defTabSz="914063" rtl="0" eaLnBrk="1" fontAlgn="auto" latinLnBrk="0" hangingPunct="1">
                        <a:lnSpc>
                          <a:spcPct val="100000"/>
                        </a:lnSpc>
                        <a:spcBef>
                          <a:spcPts val="0"/>
                        </a:spcBef>
                        <a:spcAft>
                          <a:spcPts val="0"/>
                        </a:spcAft>
                        <a:buClrTx/>
                        <a:buSzTx/>
                        <a:buFontTx/>
                        <a:buNone/>
                        <a:tabLst/>
                        <a:defRPr/>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第４回</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303" marR="7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marR="0" indent="0" algn="l" defTabSz="914400" rtl="0" eaLnBrk="1" fontAlgn="auto" latinLnBrk="0" hangingPunct="1">
                        <a:lnSpc>
                          <a:spcPct val="100000"/>
                        </a:lnSpc>
                        <a:spcBef>
                          <a:spcPts val="0"/>
                        </a:spcBef>
                        <a:spcAft>
                          <a:spcPts val="0"/>
                        </a:spcAft>
                        <a:buClrTx/>
                        <a:buSzTx/>
                        <a:buFontTx/>
                        <a:buNone/>
                        <a:tabLst/>
                        <a:defRPr/>
                      </a:pPr>
                      <a:r>
                        <a:rPr lang="en-US" altLang="ja-JP" sz="16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H27.</a:t>
                      </a:r>
                    </a:p>
                    <a:p>
                      <a:pPr marL="3175" indent="0" algn="ctr">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１月３０日</a:t>
                      </a:r>
                      <a:r>
                        <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金</a:t>
                      </a:r>
                      <a:r>
                        <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74303" marR="7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「自治体オープンデータ推進ガイドライン」（</a:t>
                      </a: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案</a:t>
                      </a:r>
                      <a:r>
                        <a:rPr lang="ja-JP"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取りまとめ</a:t>
                      </a:r>
                    </a:p>
                  </a:txBody>
                  <a:tcPr marL="74303" marR="7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921">
                <a:tc>
                  <a:txBody>
                    <a:bodyPr/>
                    <a:lstStyle/>
                    <a:p>
                      <a:pPr marL="3175" marR="0" indent="0" algn="ctr" defTabSz="914063" rtl="0" eaLnBrk="1" fontAlgn="auto" latinLnBrk="0" hangingPunct="1">
                        <a:lnSpc>
                          <a:spcPct val="100000"/>
                        </a:lnSpc>
                        <a:spcBef>
                          <a:spcPts val="0"/>
                        </a:spcBef>
                        <a:spcAft>
                          <a:spcPts val="0"/>
                        </a:spcAft>
                        <a:buClrTx/>
                        <a:buSzTx/>
                        <a:buFontTx/>
                        <a:buNone/>
                        <a:tabLst/>
                        <a:defRPr/>
                      </a:pP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303" marR="7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0" algn="ctr">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２月</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303" marR="7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marR="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・第１回公開支援</a:t>
                      </a:r>
                      <a:r>
                        <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WG</a:t>
                      </a: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へ報告（</a:t>
                      </a:r>
                      <a:r>
                        <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２月４日）</a:t>
                      </a:r>
                      <a:endPar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marL="3175" marR="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・第９回電子行政オープンデータ実務者会議へ報告、公表（２月１</a:t>
                      </a:r>
                      <a:r>
                        <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endParaRPr lang="ja-JP"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303" marR="7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2961" name="スライド番号プレースホルダー 1"/>
          <p:cNvSpPr>
            <a:spLocks noGrp="1"/>
          </p:cNvSpPr>
          <p:nvPr>
            <p:ph type="sldNum" sz="quarter" idx="12"/>
          </p:nvPr>
        </p:nvSpPr>
        <p:spPr bwMode="auto">
          <a:xfrm>
            <a:off x="7556500" y="6453336"/>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fld id="{4092E3B2-ACD8-4EB7-A554-B7F8912530C6}" type="slidenum">
              <a:rPr lang="ja-JP" altLang="en-US" sz="1200" smtClean="0">
                <a:solidFill>
                  <a:srgbClr val="000000"/>
                </a:solidFill>
                <a:latin typeface="Arial" charset="0"/>
              </a:rPr>
              <a:pPr eaLnBrk="1" hangingPunct="1">
                <a:spcBef>
                  <a:spcPct val="0"/>
                </a:spcBef>
                <a:buFontTx/>
                <a:buNone/>
              </a:pPr>
              <a:t>7</a:t>
            </a:fld>
            <a:endParaRPr lang="ja-JP" altLang="en-US" sz="1200" smtClean="0">
              <a:solidFill>
                <a:srgbClr val="000000"/>
              </a:solidFill>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6288B05F-6A6A-4580-B811-C9907A836ADC}" type="slidenum">
              <a:rPr lang="ja-JP" altLang="en-US" smtClean="0"/>
              <a:pPr>
                <a:defRPr/>
              </a:pPr>
              <a:t>8</a:t>
            </a:fld>
            <a:endParaRPr lang="ja-JP" altLang="en-US"/>
          </a:p>
        </p:txBody>
      </p:sp>
      <p:sp>
        <p:nvSpPr>
          <p:cNvPr id="249859" name="Rectangle 2"/>
          <p:cNvSpPr txBox="1">
            <a:spLocks noChangeArrowheads="1"/>
          </p:cNvSpPr>
          <p:nvPr/>
        </p:nvSpPr>
        <p:spPr bwMode="auto">
          <a:xfrm>
            <a:off x="488950" y="1557338"/>
            <a:ext cx="9001125" cy="1470025"/>
          </a:xfrm>
          <a:prstGeom prst="rect">
            <a:avLst/>
          </a:prstGeom>
          <a:solidFill>
            <a:srgbClr val="FFCC99"/>
          </a:solidFill>
          <a:ln w="57150" cmpd="thickThin">
            <a:solidFill>
              <a:schemeClr val="tx1"/>
            </a:solidFill>
            <a:miter lim="800000"/>
            <a:headEnd/>
            <a:tailEnd/>
          </a:ln>
          <a:effectLst>
            <a:outerShdw dist="35921" dir="2700000" algn="ctr" rotWithShape="0">
              <a:schemeClr val="bg2"/>
            </a:outerShdw>
          </a:effectLst>
        </p:spPr>
        <p:txBody>
          <a:bodyPr lIns="91431" tIns="45716" rIns="91431" bIns="45716" anchor="ctr"/>
          <a:lstStyle>
            <a:lvl1pPr eaLnBrk="0" hangingPunct="0">
              <a:spcBef>
                <a:spcPct val="20000"/>
              </a:spcBef>
              <a:buFont typeface="Wingdings" pitchFamily="2" charset="2"/>
              <a:buChar char="n"/>
              <a:defRPr kumimoji="1" sz="3200">
                <a:solidFill>
                  <a:schemeClr val="tx1"/>
                </a:solidFill>
                <a:latin typeface="Meiryo UI" pitchFamily="50" charset="-128"/>
                <a:ea typeface="Meiryo UI" pitchFamily="50" charset="-128"/>
                <a:cs typeface="Meiryo UI" pitchFamily="50" charset="-128"/>
              </a:defRPr>
            </a:lvl1pPr>
            <a:lvl2pPr marL="741363" indent="-284163" eaLnBrk="0" hangingPunct="0">
              <a:spcBef>
                <a:spcPct val="20000"/>
              </a:spcBef>
              <a:buFont typeface="Wingdings" pitchFamily="2" charset="2"/>
              <a:buChar char="Ø"/>
              <a:defRPr kumimoji="1" sz="2800">
                <a:solidFill>
                  <a:schemeClr val="tx1"/>
                </a:solidFill>
                <a:latin typeface="Meiryo UI" pitchFamily="50" charset="-128"/>
                <a:ea typeface="Meiryo UI" pitchFamily="50" charset="-128"/>
                <a:cs typeface="Meiryo UI" pitchFamily="50" charset="-128"/>
              </a:defRPr>
            </a:lvl2pPr>
            <a:lvl3pPr marL="1141413" indent="-227013" eaLnBrk="0" hangingPunct="0">
              <a:spcBef>
                <a:spcPct val="20000"/>
              </a:spcBef>
              <a:buFont typeface="Arial" charset="0"/>
              <a:buChar char="•"/>
              <a:defRPr kumimoji="1" sz="2400">
                <a:solidFill>
                  <a:schemeClr val="tx1"/>
                </a:solidFill>
                <a:latin typeface="Meiryo UI" pitchFamily="50" charset="-128"/>
                <a:ea typeface="Meiryo UI" pitchFamily="50" charset="-128"/>
                <a:cs typeface="Meiryo UI" pitchFamily="50" charset="-128"/>
              </a:defRPr>
            </a:lvl3pPr>
            <a:lvl4pPr marL="1598613" indent="-227013" eaLnBrk="0" hangingPunct="0">
              <a:spcBef>
                <a:spcPct val="20000"/>
              </a:spcBef>
              <a:buFont typeface="Arial" charset="0"/>
              <a:buChar char="–"/>
              <a:defRPr kumimoji="1" sz="2000">
                <a:solidFill>
                  <a:schemeClr val="tx1"/>
                </a:solidFill>
                <a:latin typeface="Meiryo UI" pitchFamily="50" charset="-128"/>
                <a:ea typeface="Meiryo UI" pitchFamily="50" charset="-128"/>
                <a:cs typeface="Meiryo UI" pitchFamily="50" charset="-128"/>
              </a:defRPr>
            </a:lvl4pPr>
            <a:lvl5pPr marL="2055813" indent="-227013" eaLnBrk="0" hangingPunct="0">
              <a:spcBef>
                <a:spcPct val="20000"/>
              </a:spcBef>
              <a:buFont typeface="Arial" charset="0"/>
              <a:buChar char="»"/>
              <a:defRPr kumimoji="1" sz="2000">
                <a:solidFill>
                  <a:schemeClr val="tx1"/>
                </a:solidFill>
                <a:latin typeface="Meiryo UI" pitchFamily="50" charset="-128"/>
                <a:ea typeface="Meiryo UI" pitchFamily="50" charset="-128"/>
                <a:cs typeface="Meiryo UI" pitchFamily="50" charset="-128"/>
              </a:defRPr>
            </a:lvl5pPr>
            <a:lvl6pPr marL="2513013" indent="-227013" eaLnBrk="0" fontAlgn="base" hangingPunct="0">
              <a:spcBef>
                <a:spcPct val="20000"/>
              </a:spcBef>
              <a:spcAft>
                <a:spcPct val="0"/>
              </a:spcAft>
              <a:buFont typeface="Arial" charset="0"/>
              <a:buChar char="»"/>
              <a:defRPr kumimoji="1" sz="2000">
                <a:solidFill>
                  <a:schemeClr val="tx1"/>
                </a:solidFill>
                <a:latin typeface="Meiryo UI" pitchFamily="50" charset="-128"/>
                <a:ea typeface="Meiryo UI" pitchFamily="50" charset="-128"/>
                <a:cs typeface="Meiryo UI" pitchFamily="50" charset="-128"/>
              </a:defRPr>
            </a:lvl6pPr>
            <a:lvl7pPr marL="2970213" indent="-227013" eaLnBrk="0" fontAlgn="base" hangingPunct="0">
              <a:spcBef>
                <a:spcPct val="20000"/>
              </a:spcBef>
              <a:spcAft>
                <a:spcPct val="0"/>
              </a:spcAft>
              <a:buFont typeface="Arial" charset="0"/>
              <a:buChar char="»"/>
              <a:defRPr kumimoji="1" sz="2000">
                <a:solidFill>
                  <a:schemeClr val="tx1"/>
                </a:solidFill>
                <a:latin typeface="Meiryo UI" pitchFamily="50" charset="-128"/>
                <a:ea typeface="Meiryo UI" pitchFamily="50" charset="-128"/>
                <a:cs typeface="Meiryo UI" pitchFamily="50" charset="-128"/>
              </a:defRPr>
            </a:lvl7pPr>
            <a:lvl8pPr marL="3427413" indent="-227013" eaLnBrk="0" fontAlgn="base" hangingPunct="0">
              <a:spcBef>
                <a:spcPct val="20000"/>
              </a:spcBef>
              <a:spcAft>
                <a:spcPct val="0"/>
              </a:spcAft>
              <a:buFont typeface="Arial" charset="0"/>
              <a:buChar char="»"/>
              <a:defRPr kumimoji="1" sz="2000">
                <a:solidFill>
                  <a:schemeClr val="tx1"/>
                </a:solidFill>
                <a:latin typeface="Meiryo UI" pitchFamily="50" charset="-128"/>
                <a:ea typeface="Meiryo UI" pitchFamily="50" charset="-128"/>
                <a:cs typeface="Meiryo UI" pitchFamily="50" charset="-128"/>
              </a:defRPr>
            </a:lvl8pPr>
            <a:lvl9pPr marL="3884613" indent="-227013" eaLnBrk="0" fontAlgn="base" hangingPunct="0">
              <a:spcBef>
                <a:spcPct val="20000"/>
              </a:spcBef>
              <a:spcAft>
                <a:spcPct val="0"/>
              </a:spcAft>
              <a:buFont typeface="Arial" charset="0"/>
              <a:buChar char="»"/>
              <a:defRPr kumimoji="1" sz="2000">
                <a:solidFill>
                  <a:schemeClr val="tx1"/>
                </a:solidFill>
                <a:latin typeface="Meiryo UI" pitchFamily="50" charset="-128"/>
                <a:ea typeface="Meiryo UI" pitchFamily="50" charset="-128"/>
                <a:cs typeface="Meiryo UI" pitchFamily="50" charset="-128"/>
              </a:defRPr>
            </a:lvl9pPr>
          </a:lstStyle>
          <a:p>
            <a:pPr algn="ctr" eaLnBrk="1" hangingPunct="1">
              <a:spcBef>
                <a:spcPct val="0"/>
              </a:spcBef>
              <a:buFontTx/>
              <a:buNone/>
            </a:pPr>
            <a:r>
              <a:rPr lang="ja-JP" altLang="en-US" sz="3600" b="1" dirty="0" smtClean="0">
                <a:solidFill>
                  <a:srgbClr val="000000"/>
                </a:solidFill>
                <a:ea typeface="HGP創英角ｺﾞｼｯｸUB" pitchFamily="50" charset="-128"/>
              </a:rPr>
              <a:t>３．</a:t>
            </a:r>
            <a:r>
              <a:rPr lang="ja-JP" altLang="en-US" sz="3600" dirty="0">
                <a:latin typeface="HGP創英角ｺﾞｼｯｸUB" pitchFamily="50" charset="-128"/>
                <a:ea typeface="HGP創英角ｺﾞｼｯｸUB" pitchFamily="50" charset="-128"/>
              </a:rPr>
              <a:t>地方公共団体オープンデータ</a:t>
            </a:r>
            <a:r>
              <a:rPr lang="en-US" altLang="ja-JP" sz="3600" dirty="0">
                <a:latin typeface="HGP創英角ｺﾞｼｯｸUB" pitchFamily="50" charset="-128"/>
                <a:ea typeface="HGP創英角ｺﾞｼｯｸUB" pitchFamily="50" charset="-128"/>
              </a:rPr>
              <a:t/>
            </a:r>
            <a:br>
              <a:rPr lang="en-US" altLang="ja-JP" sz="3600" dirty="0">
                <a:latin typeface="HGP創英角ｺﾞｼｯｸUB" pitchFamily="50" charset="-128"/>
                <a:ea typeface="HGP創英角ｺﾞｼｯｸUB" pitchFamily="50" charset="-128"/>
              </a:rPr>
            </a:br>
            <a:r>
              <a:rPr lang="ja-JP" altLang="en-US" sz="3600" dirty="0">
                <a:latin typeface="HGP創英角ｺﾞｼｯｸUB" pitchFamily="50" charset="-128"/>
                <a:ea typeface="HGP創英角ｺﾞｼｯｸUB" pitchFamily="50" charset="-128"/>
              </a:rPr>
              <a:t>推進ガイドライン</a:t>
            </a:r>
            <a:r>
              <a:rPr lang="ja-JP" altLang="en-US" sz="3600" dirty="0" smtClean="0">
                <a:latin typeface="HGP創英角ｺﾞｼｯｸUB" pitchFamily="50" charset="-128"/>
                <a:ea typeface="HGP創英角ｺﾞｼｯｸUB" pitchFamily="50" charset="-128"/>
              </a:rPr>
              <a:t>等の公表</a:t>
            </a:r>
            <a:endParaRPr lang="ja-JP" altLang="en-US" sz="3600" b="1" dirty="0">
              <a:solidFill>
                <a:srgbClr val="000000"/>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981265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6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99"/>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solidFill>
          <a:srgbClr val="CCFF99"/>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UP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none" rtlCol="0">
        <a:spAutoFit/>
      </a:bodyPr>
      <a:lstStyle>
        <a:defPPr algn="l">
          <a:defRPr kumimoji="1"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SUP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none" rtlCol="0">
        <a:spAutoFit/>
      </a:bodyPr>
      <a:lstStyle>
        <a:defPPr algn="l">
          <a:defRPr kumimoji="1"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SUP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none" rtlCol="0">
        <a:spAutoFit/>
      </a:bodyPr>
      <a:lstStyle>
        <a:defPPr algn="l">
          <a:defRPr kumimoji="1"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SUP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none" rtlCol="0">
        <a:spAutoFit/>
      </a:bodyPr>
      <a:lstStyle>
        <a:defPPr algn="l">
          <a:defRPr kumimoji="1"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SUP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none" rtlCol="0">
        <a:spAutoFit/>
      </a:bodyPr>
      <a:lstStyle>
        <a:defPPr algn="l">
          <a:defRPr kumimoji="1"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SUPERP">
  <a:themeElements>
    <a:clrScheme name="ユーザー定義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00B0F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none" rtlCol="0">
        <a:spAutoFit/>
      </a:bodyPr>
      <a:lstStyle>
        <a:defPPr algn="l">
          <a:defRPr kumimoji="1"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_SUPERP">
  <a:themeElements>
    <a:clrScheme name="ユーザー定義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00B0F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none" rtlCol="0">
        <a:spAutoFit/>
      </a:bodyPr>
      <a:lstStyle>
        <a:defPPr algn="l">
          <a:defRPr kumimoji="1"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9_SUPERP">
  <a:themeElements>
    <a:clrScheme name="ユーザー定義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00B0F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none" rtlCol="0">
        <a:spAutoFit/>
      </a:bodyPr>
      <a:lstStyle>
        <a:defPPr algn="l">
          <a:defRPr kumimoji="1"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0_SUPERP">
  <a:themeElements>
    <a:clrScheme name="ユーザー定義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00B0F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none" rtlCol="0">
        <a:spAutoFit/>
      </a:bodyPr>
      <a:lstStyle>
        <a:defPPr algn="l">
          <a:defRPr kumimoji="1"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1_SUPERP">
  <a:themeElements>
    <a:clrScheme name="ユーザー定義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00B0F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none" rtlCol="0">
        <a:spAutoFit/>
      </a:bodyPr>
      <a:lstStyle>
        <a:defPPr algn="l">
          <a:defRPr kumimoji="1"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4400" b="0" i="0" u="none" strike="noStrike" cap="none" normalizeH="0" baseline="0" smtClean="0">
            <a:ln>
              <a:noFill/>
            </a:ln>
            <a:solidFill>
              <a:srgbClr val="333399"/>
            </a:solidFill>
            <a:effectLst/>
            <a:latin typeface="Times New Roman" pitchFamily="18" charset="0"/>
            <a:ea typeface="ＭＳ Ｐゴシック"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4400" b="0" i="0" u="none" strike="noStrike" cap="none" normalizeH="0" baseline="0" smtClean="0">
            <a:ln>
              <a:noFill/>
            </a:ln>
            <a:solidFill>
              <a:srgbClr val="333399"/>
            </a:solidFill>
            <a:effectLst/>
            <a:latin typeface="Times New Roman" pitchFamily="18" charset="0"/>
            <a:ea typeface="ＭＳ Ｐ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2_SUPERP">
  <a:themeElements>
    <a:clrScheme name="ユーザー定義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00B0F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none" rtlCol="0">
        <a:spAutoFit/>
      </a:bodyPr>
      <a:lstStyle>
        <a:defPPr algn="l">
          <a:defRPr kumimoji="1"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4400" b="0" i="0" u="none" strike="noStrike" cap="none" normalizeH="0" baseline="0" smtClean="0">
            <a:ln>
              <a:noFill/>
            </a:ln>
            <a:solidFill>
              <a:srgbClr val="333399"/>
            </a:solidFill>
            <a:effectLst/>
            <a:latin typeface="Times New Roman" pitchFamily="18" charset="0"/>
            <a:ea typeface="ＭＳ Ｐゴシック"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4400" b="0" i="0" u="none" strike="noStrike" cap="none" normalizeH="0" baseline="0" smtClean="0">
            <a:ln>
              <a:noFill/>
            </a:ln>
            <a:solidFill>
              <a:srgbClr val="333399"/>
            </a:solidFill>
            <a:effectLst/>
            <a:latin typeface="Times New Roman" pitchFamily="18" charset="0"/>
            <a:ea typeface="ＭＳ Ｐ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4400" b="0" i="0" u="none" strike="noStrike" cap="none" normalizeH="0" baseline="0" smtClean="0">
            <a:ln>
              <a:noFill/>
            </a:ln>
            <a:solidFill>
              <a:srgbClr val="333399"/>
            </a:solidFill>
            <a:effectLst/>
            <a:latin typeface="Times New Roman" pitchFamily="18" charset="0"/>
            <a:ea typeface="ＭＳ Ｐゴシック"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4400" b="0" i="0" u="none" strike="noStrike" cap="none" normalizeH="0" baseline="0" smtClean="0">
            <a:ln>
              <a:noFill/>
            </a:ln>
            <a:solidFill>
              <a:srgbClr val="333399"/>
            </a:solidFill>
            <a:effectLst/>
            <a:latin typeface="Times New Roman" pitchFamily="18" charset="0"/>
            <a:ea typeface="ＭＳ Ｐ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4400" b="0" i="0" u="none" strike="noStrike" cap="none" normalizeH="0" baseline="0" smtClean="0">
            <a:ln>
              <a:noFill/>
            </a:ln>
            <a:solidFill>
              <a:srgbClr val="333399"/>
            </a:solidFill>
            <a:effectLst/>
            <a:latin typeface="Times New Roman" pitchFamily="18" charset="0"/>
            <a:ea typeface="ＭＳ Ｐゴシック"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4400" b="0" i="0" u="none" strike="noStrike" cap="none" normalizeH="0" baseline="0" smtClean="0">
            <a:ln>
              <a:noFill/>
            </a:ln>
            <a:solidFill>
              <a:srgbClr val="333399"/>
            </a:solidFill>
            <a:effectLst/>
            <a:latin typeface="Times New Roman" pitchFamily="18" charset="0"/>
            <a:ea typeface="ＭＳ Ｐ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4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4400" b="0" i="0" u="none" strike="noStrike" cap="none" normalizeH="0" baseline="0" smtClean="0">
            <a:ln>
              <a:noFill/>
            </a:ln>
            <a:solidFill>
              <a:srgbClr val="333399"/>
            </a:solidFill>
            <a:effectLst/>
            <a:latin typeface="Times New Roman" pitchFamily="18" charset="0"/>
            <a:ea typeface="ＭＳ Ｐゴシック"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4400" b="0" i="0" u="none" strike="noStrike" cap="none" normalizeH="0" baseline="0" smtClean="0">
            <a:ln>
              <a:noFill/>
            </a:ln>
            <a:solidFill>
              <a:srgbClr val="333399"/>
            </a:solidFill>
            <a:effectLst/>
            <a:latin typeface="Times New Roman" pitchFamily="18" charset="0"/>
            <a:ea typeface="ＭＳ Ｐ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3_SUPERP">
  <a:themeElements>
    <a:clrScheme name="ユーザー定義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00B0F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none" rtlCol="0">
        <a:spAutoFit/>
      </a:bodyPr>
      <a:lstStyle>
        <a:defPPr algn="l">
          <a:defRPr kumimoji="1"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bwMode="auto">
        <a:ln>
          <a:solidFill>
            <a:schemeClr val="tx1"/>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lgn="ctr">
          <a:noFill/>
          <a:miter lim="800000"/>
          <a:headEnd/>
          <a:tailEnd/>
        </a:ln>
        <a:effectLst/>
      </a:spPr>
      <a:bodyPr wrap="none" lIns="91406" tIns="45704" rIns="91406" bIns="45704" rtlCol="0">
        <a:spAutoFit/>
      </a:bodyPr>
      <a:lstStyle>
        <a:defPPr algn="ctr">
          <a:defRPr b="0" dirty="0"/>
        </a:defPPr>
      </a:lstStyle>
    </a:txDef>
  </a:objectDefaults>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lgn="ctr">
          <a:noFill/>
          <a:miter lim="800000"/>
          <a:headEnd/>
          <a:tailEnd/>
        </a:ln>
        <a:effectLst/>
      </a:spPr>
      <a:bodyPr wrap="none" lIns="91406" tIns="45704" rIns="91406" bIns="45704" rtlCol="0">
        <a:spAutoFit/>
      </a:bodyPr>
      <a:lstStyle>
        <a:defPPr algn="ctr">
          <a:defRPr b="0" dirty="0"/>
        </a:defPPr>
      </a:lstStyle>
    </a:txDef>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IO室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lgn="ctr">
          <a:noFill/>
          <a:miter lim="800000"/>
          <a:headEnd/>
          <a:tailEnd/>
        </a:ln>
        <a:effectLst/>
      </a:spPr>
      <a:bodyPr wrap="none" lIns="91406" tIns="45704" rIns="91406" bIns="45704" rtlCol="0">
        <a:spAutoFit/>
      </a:bodyPr>
      <a:lstStyle>
        <a:defPPr>
          <a:defRPr kumimoji="1" b="0" dirty="0" smtClean="0"/>
        </a:defPPr>
      </a:lstStyle>
    </a:txDef>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lgn="ctr">
          <a:noFill/>
          <a:miter lim="800000"/>
          <a:headEnd/>
          <a:tailEnd/>
        </a:ln>
        <a:effectLst/>
      </a:spPr>
      <a:bodyPr wrap="none" lIns="91406" tIns="45704" rIns="91406" bIns="45704" rtlCol="0">
        <a:spAutoFit/>
      </a:bodyPr>
      <a:lstStyle>
        <a:defPPr algn="ctr">
          <a:defRPr b="0" dirty="0"/>
        </a:defPPr>
      </a:lstStyle>
    </a:txDef>
  </a:objectDefaults>
  <a:extraClrSchemeLst/>
</a:theme>
</file>

<file path=ppt/theme/theme9.xml><?xml version="1.0" encoding="utf-8"?>
<a:theme xmlns:a="http://schemas.openxmlformats.org/drawingml/2006/main" name="SUP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none" rtlCol="0">
        <a:spAutoFit/>
      </a:bodyPr>
      <a:lstStyle>
        <a:defPPr algn="l">
          <a:defRPr kumimoji="1"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3760</Words>
  <Application>Microsoft Office PowerPoint</Application>
  <PresentationFormat>A4 210 x 297 mm</PresentationFormat>
  <Paragraphs>617</Paragraphs>
  <Slides>35</Slides>
  <Notes>11</Notes>
  <HiddenSlides>0</HiddenSlides>
  <MMClips>0</MMClips>
  <ScaleCrop>false</ScaleCrop>
  <HeadingPairs>
    <vt:vector size="4" baseType="variant">
      <vt:variant>
        <vt:lpstr>テーマ</vt:lpstr>
      </vt:variant>
      <vt:variant>
        <vt:i4>25</vt:i4>
      </vt:variant>
      <vt:variant>
        <vt:lpstr>スライド タイトル</vt:lpstr>
      </vt:variant>
      <vt:variant>
        <vt:i4>35</vt:i4>
      </vt:variant>
    </vt:vector>
  </HeadingPairs>
  <TitlesOfParts>
    <vt:vector size="60" baseType="lpstr">
      <vt:lpstr>16_標準デザイン</vt:lpstr>
      <vt:lpstr>標準デザイン</vt:lpstr>
      <vt:lpstr>3_Office ​​テーマ</vt:lpstr>
      <vt:lpstr>1_Office テーマ</vt:lpstr>
      <vt:lpstr>2_Office テーマ</vt:lpstr>
      <vt:lpstr>Office ​​テーマ</vt:lpstr>
      <vt:lpstr>CIO室テンプレート</vt:lpstr>
      <vt:lpstr>Office テーマ</vt:lpstr>
      <vt:lpstr>SUPERP</vt:lpstr>
      <vt:lpstr>1_SUPERP</vt:lpstr>
      <vt:lpstr>2_SUPERP</vt:lpstr>
      <vt:lpstr>3_SUPERP</vt:lpstr>
      <vt:lpstr>4_SUPERP</vt:lpstr>
      <vt:lpstr>5_SUPERP</vt:lpstr>
      <vt:lpstr>7_SUPERP</vt:lpstr>
      <vt:lpstr>8_SUPERP</vt:lpstr>
      <vt:lpstr>9_SUPERP</vt:lpstr>
      <vt:lpstr>10_SUPERP</vt:lpstr>
      <vt:lpstr>11_SUPERP</vt:lpstr>
      <vt:lpstr>12_SUPERP</vt:lpstr>
      <vt:lpstr>1_標準デザイン</vt:lpstr>
      <vt:lpstr>2_標準デザイン</vt:lpstr>
      <vt:lpstr>3_標準デザイン</vt:lpstr>
      <vt:lpstr>4_標準デザイン</vt:lpstr>
      <vt:lpstr>13_SUPERP</vt:lpstr>
      <vt:lpstr>地方公共団体オープンデータ 推進ガイドライン等について</vt:lpstr>
      <vt:lpstr>１．地方自治体のオープンデータ推進の経緯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オープンデータに関する 地方公共団体アンケート・ヒアリング及び住民アンケートの結果</vt:lpstr>
      <vt:lpstr>実施方法</vt:lpstr>
      <vt:lpstr>総括１　オープンデータの認知度、取組状況、効果</vt:lpstr>
      <vt:lpstr>総括２　地域における具体的な課題</vt:lpstr>
      <vt:lpstr>総括３　取組体制</vt:lpstr>
      <vt:lpstr>総括４　国に対する期待・要望</vt:lpstr>
      <vt:lpstr>PowerPoint プレゼンテーション</vt:lpstr>
      <vt:lpstr>PowerPoint プレゼンテーション</vt:lpstr>
      <vt:lpstr>PowerPoint プレゼンテーション</vt:lpstr>
      <vt:lpstr>PowerPoint プレゼンテーション</vt:lpstr>
      <vt:lpstr>オープンデータをはじめよう（抄）    ～ 地方公共団体のための最初の手引書 ～ 　 　　　　　　　　　　　　　　　　　　</vt:lpstr>
      <vt:lpstr>もくじ</vt:lpstr>
      <vt:lpstr>はじめに</vt:lpstr>
      <vt:lpstr>オープンデータに関する既存の取組と本書の位置づけ</vt:lpstr>
      <vt:lpstr>付録：参考情報</vt:lpstr>
      <vt:lpstr>１．オープンデータ関連の参考Webサイト（１）</vt:lpstr>
      <vt:lpstr>１．オープンデータ関連の参考Webサイト（２）</vt:lpstr>
      <vt:lpstr>PowerPoint プレゼンテーション</vt:lpstr>
      <vt:lpstr>オープンデータ関連WGの再編について</vt:lpstr>
      <vt:lpstr>PowerPoint プレゼンテーション</vt:lpstr>
      <vt:lpstr>　利活用推進WGの今後の検討課題（事務局案）</vt:lpstr>
      <vt:lpstr>PowerPoint プレゼンテーション</vt:lpstr>
      <vt:lpstr>PowerPoint プレゼンテーション</vt:lpstr>
      <vt:lpstr>PowerPoint プレゼンテーション</vt:lpstr>
      <vt:lpstr>PowerPoint プレゼンテーション</vt:lpstr>
      <vt:lpstr>関連情報のURL等  (データカタログサイトURL) http://www.data.go.jp  (電子行政オープンデータ実務者会議URL) http://www.kantei.go.jp/jp/singi/it2/densi/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2013-07-22T01:20:47Z</dcterms:created>
  <dcterms:modified xsi:type="dcterms:W3CDTF">2015-02-12T05:21:09Z</dcterms:modified>
</cp:coreProperties>
</file>