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95161" r:id="rId2"/>
    <p:sldMasterId id="2147495174" r:id="rId3"/>
    <p:sldMasterId id="2147495536" r:id="rId4"/>
  </p:sldMasterIdLst>
  <p:notesMasterIdLst>
    <p:notesMasterId r:id="rId15"/>
  </p:notesMasterIdLst>
  <p:handoutMasterIdLst>
    <p:handoutMasterId r:id="rId16"/>
  </p:handoutMasterIdLst>
  <p:sldIdLst>
    <p:sldId id="256" r:id="rId5"/>
    <p:sldId id="714" r:id="rId6"/>
    <p:sldId id="706" r:id="rId7"/>
    <p:sldId id="711" r:id="rId8"/>
    <p:sldId id="698" r:id="rId9"/>
    <p:sldId id="699" r:id="rId10"/>
    <p:sldId id="701" r:id="rId11"/>
    <p:sldId id="702" r:id="rId12"/>
    <p:sldId id="703" r:id="rId13"/>
    <p:sldId id="713" r:id="rId14"/>
  </p:sldIdLst>
  <p:sldSz cx="9906000" cy="6858000" type="A4"/>
  <p:notesSz cx="6735763" cy="9866313"/>
  <p:defaultTextStyle>
    <a:defPPr>
      <a:defRPr lang="ja-JP"/>
    </a:defPPr>
    <a:lvl1pPr algn="l" rtl="0" fontAlgn="base">
      <a:spcBef>
        <a:spcPct val="0"/>
      </a:spcBef>
      <a:spcAft>
        <a:spcPct val="0"/>
      </a:spcAft>
      <a:defRPr kumimoji="1" sz="1400" b="1" kern="1200">
        <a:solidFill>
          <a:srgbClr val="000066"/>
        </a:solidFill>
        <a:latin typeface="Arial" charset="0"/>
        <a:ea typeface="ＭＳ Ｐゴシック" charset="-128"/>
        <a:cs typeface="+mn-cs"/>
      </a:defRPr>
    </a:lvl1pPr>
    <a:lvl2pPr marL="455613" indent="1588" algn="l" rtl="0" fontAlgn="base">
      <a:spcBef>
        <a:spcPct val="0"/>
      </a:spcBef>
      <a:spcAft>
        <a:spcPct val="0"/>
      </a:spcAft>
      <a:defRPr kumimoji="1" sz="1400" b="1" kern="1200">
        <a:solidFill>
          <a:srgbClr val="000066"/>
        </a:solidFill>
        <a:latin typeface="Arial" charset="0"/>
        <a:ea typeface="ＭＳ Ｐゴシック" charset="-128"/>
        <a:cs typeface="+mn-cs"/>
      </a:defRPr>
    </a:lvl2pPr>
    <a:lvl3pPr marL="912813" indent="1588" algn="l" rtl="0" fontAlgn="base">
      <a:spcBef>
        <a:spcPct val="0"/>
      </a:spcBef>
      <a:spcAft>
        <a:spcPct val="0"/>
      </a:spcAft>
      <a:defRPr kumimoji="1" sz="1400" b="1" kern="1200">
        <a:solidFill>
          <a:srgbClr val="000066"/>
        </a:solidFill>
        <a:latin typeface="Arial" charset="0"/>
        <a:ea typeface="ＭＳ Ｐゴシック" charset="-128"/>
        <a:cs typeface="+mn-cs"/>
      </a:defRPr>
    </a:lvl3pPr>
    <a:lvl4pPr marL="1370013" indent="1588" algn="l" rtl="0" fontAlgn="base">
      <a:spcBef>
        <a:spcPct val="0"/>
      </a:spcBef>
      <a:spcAft>
        <a:spcPct val="0"/>
      </a:spcAft>
      <a:defRPr kumimoji="1" sz="1400" b="1" kern="1200">
        <a:solidFill>
          <a:srgbClr val="000066"/>
        </a:solidFill>
        <a:latin typeface="Arial" charset="0"/>
        <a:ea typeface="ＭＳ Ｐゴシック" charset="-128"/>
        <a:cs typeface="+mn-cs"/>
      </a:defRPr>
    </a:lvl4pPr>
    <a:lvl5pPr marL="1827213" indent="1588" algn="l" rtl="0" fontAlgn="base">
      <a:spcBef>
        <a:spcPct val="0"/>
      </a:spcBef>
      <a:spcAft>
        <a:spcPct val="0"/>
      </a:spcAft>
      <a:defRPr kumimoji="1" sz="1400" b="1" kern="1200">
        <a:solidFill>
          <a:srgbClr val="000066"/>
        </a:solidFill>
        <a:latin typeface="Arial" charset="0"/>
        <a:ea typeface="ＭＳ Ｐゴシック" charset="-128"/>
        <a:cs typeface="+mn-cs"/>
      </a:defRPr>
    </a:lvl5pPr>
    <a:lvl6pPr marL="2286000" algn="l" defTabSz="914400" rtl="0" eaLnBrk="1" latinLnBrk="0" hangingPunct="1">
      <a:defRPr kumimoji="1" sz="1400" b="1" kern="1200">
        <a:solidFill>
          <a:srgbClr val="000066"/>
        </a:solidFill>
        <a:latin typeface="Arial" charset="0"/>
        <a:ea typeface="ＭＳ Ｐゴシック" charset="-128"/>
        <a:cs typeface="+mn-cs"/>
      </a:defRPr>
    </a:lvl6pPr>
    <a:lvl7pPr marL="2743200" algn="l" defTabSz="914400" rtl="0" eaLnBrk="1" latinLnBrk="0" hangingPunct="1">
      <a:defRPr kumimoji="1" sz="1400" b="1" kern="1200">
        <a:solidFill>
          <a:srgbClr val="000066"/>
        </a:solidFill>
        <a:latin typeface="Arial" charset="0"/>
        <a:ea typeface="ＭＳ Ｐゴシック" charset="-128"/>
        <a:cs typeface="+mn-cs"/>
      </a:defRPr>
    </a:lvl7pPr>
    <a:lvl8pPr marL="3200400" algn="l" defTabSz="914400" rtl="0" eaLnBrk="1" latinLnBrk="0" hangingPunct="1">
      <a:defRPr kumimoji="1" sz="1400" b="1" kern="1200">
        <a:solidFill>
          <a:srgbClr val="000066"/>
        </a:solidFill>
        <a:latin typeface="Arial" charset="0"/>
        <a:ea typeface="ＭＳ Ｐゴシック" charset="-128"/>
        <a:cs typeface="+mn-cs"/>
      </a:defRPr>
    </a:lvl8pPr>
    <a:lvl9pPr marL="3657600" algn="l" defTabSz="914400" rtl="0" eaLnBrk="1" latinLnBrk="0" hangingPunct="1">
      <a:defRPr kumimoji="1" sz="1400" b="1" kern="1200">
        <a:solidFill>
          <a:srgbClr val="000066"/>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0066FF"/>
    <a:srgbClr val="FF3300"/>
    <a:srgbClr val="FFFFFF"/>
    <a:srgbClr val="FFCCFF"/>
    <a:srgbClr val="FF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4667" autoAdjust="0"/>
  </p:normalViewPr>
  <p:slideViewPr>
    <p:cSldViewPr showGuides="1">
      <p:cViewPr>
        <p:scale>
          <a:sx n="100" d="100"/>
          <a:sy n="100" d="100"/>
        </p:scale>
        <p:origin x="-72"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7" d="100"/>
          <a:sy n="77" d="100"/>
        </p:scale>
        <p:origin x="-2124"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2" Type="http://schemas.openxmlformats.org/officeDocument/2006/relationships/oleObject" Target="file:///\\Jipdec.local\shared\Public\&#38651;&#27963;&#30740;\G&#31354;&#38291;\&#24179;&#25104;&#65298;&#65302;&#24180;&#24230;&#20107;&#26989;\&#12304;&#12458;&#12540;&#12503;&#12531;&#12487;&#12540;&#12479;&#12305;&#12490;&#12524;&#12483;&#12472;&#12496;&#12531;&#12463;&#27083;&#31689;\30%20&#22996;&#21729;&#20250;\20141211_&#31532;3&#22238;&#22996;&#21729;&#20250;\&#37197;&#24067;&#36039;&#26009;\&#65288;&#20316;&#26989;&#29992;&#65289;&#12450;&#12531;&#12465;&#12540;&#12488;&#20998;&#26512;_matsutani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dirty="0" smtClean="0"/>
              <a:t>来場者（</a:t>
            </a:r>
            <a:r>
              <a:rPr lang="en-US" altLang="ja-JP" dirty="0" smtClean="0"/>
              <a:t>55</a:t>
            </a:r>
            <a:r>
              <a:rPr lang="ja-JP" altLang="en-US" dirty="0" smtClean="0"/>
              <a:t>名）の</a:t>
            </a:r>
            <a:r>
              <a:rPr lang="ja-JP" dirty="0" smtClean="0"/>
              <a:t>業種</a:t>
            </a:r>
            <a:endParaRPr lang="ja-JP" dirty="0"/>
          </a:p>
        </c:rich>
      </c:tx>
      <c:layout>
        <c:manualLayout>
          <c:xMode val="edge"/>
          <c:yMode val="edge"/>
          <c:x val="0.22587511757502715"/>
          <c:y val="0"/>
        </c:manualLayout>
      </c:layout>
      <c:overlay val="0"/>
    </c:title>
    <c:autoTitleDeleted val="0"/>
    <c:plotArea>
      <c:layout/>
      <c:pieChart>
        <c:varyColors val="1"/>
        <c:ser>
          <c:idx val="0"/>
          <c:order val="0"/>
          <c:dLbls>
            <c:dLbl>
              <c:idx val="5"/>
              <c:layout>
                <c:manualLayout>
                  <c:x val="-2.8260285687010884E-3"/>
                  <c:y val="-3.8463041106088034E-3"/>
                </c:manualLayout>
              </c:layout>
              <c:tx>
                <c:rich>
                  <a:bodyPr/>
                  <a:lstStyle/>
                  <a:p>
                    <a:r>
                      <a:rPr lang="ja-JP" altLang="en-US" sz="900" dirty="0"/>
                      <a:t>大学・研究機関</a:t>
                    </a:r>
                    <a:r>
                      <a:rPr lang="ja-JP" altLang="en-US" dirty="0"/>
                      <a:t>
</a:t>
                    </a:r>
                    <a:r>
                      <a:rPr lang="en-US" altLang="ja-JP" dirty="0"/>
                      <a:t>7%</a:t>
                    </a:r>
                  </a:p>
                </c:rich>
              </c:tx>
              <c:dLblPos val="bestFit"/>
              <c:showLegendKey val="0"/>
              <c:showVal val="0"/>
              <c:showCatName val="1"/>
              <c:showSerName val="0"/>
              <c:showPercent val="1"/>
              <c:showBubbleSize val="0"/>
            </c:dLbl>
            <c:dLblPos val="outEnd"/>
            <c:showLegendKey val="0"/>
            <c:showVal val="0"/>
            <c:showCatName val="1"/>
            <c:showSerName val="0"/>
            <c:showPercent val="1"/>
            <c:showBubbleSize val="0"/>
            <c:showLeaderLines val="0"/>
          </c:dLbls>
          <c:cat>
            <c:strRef>
              <c:f>'[（作業用）アンケート分析_matsutani3.xlsx]概算（全体）'!$E$61:$E$67</c:f>
              <c:strCache>
                <c:ptCount val="7"/>
                <c:pt idx="0">
                  <c:v>事業コンサル</c:v>
                </c:pt>
                <c:pt idx="1">
                  <c:v>投資機関</c:v>
                </c:pt>
                <c:pt idx="2">
                  <c:v>IT企業</c:v>
                </c:pt>
                <c:pt idx="3">
                  <c:v>その他企業</c:v>
                </c:pt>
                <c:pt idx="4">
                  <c:v>自治体</c:v>
                </c:pt>
                <c:pt idx="5">
                  <c:v>大学・研究機関</c:v>
                </c:pt>
                <c:pt idx="6">
                  <c:v>その他</c:v>
                </c:pt>
              </c:strCache>
            </c:strRef>
          </c:cat>
          <c:val>
            <c:numRef>
              <c:f>'[（作業用）アンケート分析_matsutani3.xlsx]概算（全体）'!$F$61:$F$67</c:f>
              <c:numCache>
                <c:formatCode>General</c:formatCode>
                <c:ptCount val="7"/>
                <c:pt idx="0">
                  <c:v>12</c:v>
                </c:pt>
                <c:pt idx="1">
                  <c:v>4</c:v>
                </c:pt>
                <c:pt idx="2">
                  <c:v>12</c:v>
                </c:pt>
                <c:pt idx="3">
                  <c:v>9</c:v>
                </c:pt>
                <c:pt idx="4">
                  <c:v>7</c:v>
                </c:pt>
                <c:pt idx="5">
                  <c:v>4</c:v>
                </c:pt>
                <c:pt idx="6">
                  <c:v>7</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2125"/>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lvl1pPr defTabSz="904529">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3075" name="Rectangle 3"/>
          <p:cNvSpPr>
            <a:spLocks noGrp="1" noChangeArrowheads="1"/>
          </p:cNvSpPr>
          <p:nvPr>
            <p:ph type="dt" sz="quarter" idx="1"/>
          </p:nvPr>
        </p:nvSpPr>
        <p:spPr bwMode="auto">
          <a:xfrm>
            <a:off x="3814763" y="0"/>
            <a:ext cx="2919412" cy="492125"/>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lvl1pPr algn="r" defTabSz="904529">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3076" name="Rectangle 4"/>
          <p:cNvSpPr>
            <a:spLocks noGrp="1" noChangeArrowheads="1"/>
          </p:cNvSpPr>
          <p:nvPr>
            <p:ph type="ftr" sz="quarter" idx="2"/>
          </p:nvPr>
        </p:nvSpPr>
        <p:spPr bwMode="auto">
          <a:xfrm>
            <a:off x="0" y="9372600"/>
            <a:ext cx="2919413" cy="492125"/>
          </a:xfrm>
          <a:prstGeom prst="rect">
            <a:avLst/>
          </a:prstGeom>
          <a:noFill/>
          <a:ln w="9525">
            <a:noFill/>
            <a:miter lim="800000"/>
            <a:headEnd/>
            <a:tailEnd/>
          </a:ln>
        </p:spPr>
        <p:txBody>
          <a:bodyPr vert="horz" wrap="square" lIns="91383" tIns="45692" rIns="91383" bIns="45692" numCol="1" anchor="b" anchorCtr="0" compatLnSpc="1">
            <a:prstTxWarp prst="textNoShape">
              <a:avLst/>
            </a:prstTxWarp>
          </a:bodyPr>
          <a:lstStyle>
            <a:lvl1pPr defTabSz="904529">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3077" name="Rectangle 5"/>
          <p:cNvSpPr>
            <a:spLocks noGrp="1" noChangeArrowheads="1"/>
          </p:cNvSpPr>
          <p:nvPr>
            <p:ph type="sldNum" sz="quarter" idx="3"/>
          </p:nvPr>
        </p:nvSpPr>
        <p:spPr bwMode="auto">
          <a:xfrm>
            <a:off x="3814763" y="9372600"/>
            <a:ext cx="2919412" cy="492125"/>
          </a:xfrm>
          <a:prstGeom prst="rect">
            <a:avLst/>
          </a:prstGeom>
          <a:noFill/>
          <a:ln w="9525">
            <a:noFill/>
            <a:miter lim="800000"/>
            <a:headEnd/>
            <a:tailEnd/>
          </a:ln>
        </p:spPr>
        <p:txBody>
          <a:bodyPr vert="horz" wrap="square" lIns="91383" tIns="45692" rIns="91383" bIns="45692" numCol="1" anchor="b" anchorCtr="0" compatLnSpc="1">
            <a:prstTxWarp prst="textNoShape">
              <a:avLst/>
            </a:prstTxWarp>
          </a:bodyPr>
          <a:lstStyle>
            <a:lvl1pPr algn="r" defTabSz="904529">
              <a:buFontTx/>
              <a:buNone/>
              <a:defRPr sz="1200" b="0">
                <a:solidFill>
                  <a:schemeClr val="tx1"/>
                </a:solidFill>
                <a:latin typeface="Arial" charset="0"/>
                <a:ea typeface="ＭＳ Ｐゴシック" pitchFamily="50" charset="-128"/>
              </a:defRPr>
            </a:lvl1pPr>
          </a:lstStyle>
          <a:p>
            <a:pPr>
              <a:defRPr/>
            </a:pPr>
            <a:fld id="{EC8DDD44-609F-4B84-ABAC-4BE3B9C974EB}" type="slidenum">
              <a:rPr lang="en-US" altLang="ja-JP"/>
              <a:pPr>
                <a:defRPr/>
              </a:pPr>
              <a:t>‹#›</a:t>
            </a:fld>
            <a:endParaRPr lang="en-US" altLang="ja-JP" dirty="0"/>
          </a:p>
        </p:txBody>
      </p:sp>
    </p:spTree>
    <p:extLst>
      <p:ext uri="{BB962C8B-B14F-4D97-AF65-F5344CB8AC3E}">
        <p14:creationId xmlns:p14="http://schemas.microsoft.com/office/powerpoint/2010/main" val="233721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13" cy="492125"/>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lvl1pPr defTabSz="904529">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14763" y="0"/>
            <a:ext cx="2919412" cy="492125"/>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lvl1pPr algn="r" defTabSz="904529">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1513" y="4686300"/>
            <a:ext cx="5392737" cy="4440238"/>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9372600"/>
            <a:ext cx="2919413" cy="492125"/>
          </a:xfrm>
          <a:prstGeom prst="rect">
            <a:avLst/>
          </a:prstGeom>
          <a:noFill/>
          <a:ln w="9525">
            <a:noFill/>
            <a:miter lim="800000"/>
            <a:headEnd/>
            <a:tailEnd/>
          </a:ln>
        </p:spPr>
        <p:txBody>
          <a:bodyPr vert="horz" wrap="square" lIns="91383" tIns="45692" rIns="91383" bIns="45692" numCol="1" anchor="b" anchorCtr="0" compatLnSpc="1">
            <a:prstTxWarp prst="textNoShape">
              <a:avLst/>
            </a:prstTxWarp>
          </a:bodyPr>
          <a:lstStyle>
            <a:lvl1pPr defTabSz="904529">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14763" y="9372600"/>
            <a:ext cx="2919412" cy="492125"/>
          </a:xfrm>
          <a:prstGeom prst="rect">
            <a:avLst/>
          </a:prstGeom>
          <a:noFill/>
          <a:ln w="9525">
            <a:noFill/>
            <a:miter lim="800000"/>
            <a:headEnd/>
            <a:tailEnd/>
          </a:ln>
        </p:spPr>
        <p:txBody>
          <a:bodyPr vert="horz" wrap="square" lIns="91383" tIns="45692" rIns="91383" bIns="45692" numCol="1" anchor="b" anchorCtr="0" compatLnSpc="1">
            <a:prstTxWarp prst="textNoShape">
              <a:avLst/>
            </a:prstTxWarp>
          </a:bodyPr>
          <a:lstStyle>
            <a:lvl1pPr algn="r" defTabSz="904529">
              <a:buFontTx/>
              <a:buNone/>
              <a:defRPr sz="1200" b="0">
                <a:solidFill>
                  <a:schemeClr val="tx1"/>
                </a:solidFill>
                <a:latin typeface="Arial" charset="0"/>
                <a:ea typeface="ＭＳ Ｐゴシック" pitchFamily="50" charset="-128"/>
              </a:defRPr>
            </a:lvl1pPr>
          </a:lstStyle>
          <a:p>
            <a:pPr>
              <a:defRPr/>
            </a:pPr>
            <a:fld id="{4EE55122-2DDD-4467-A240-401792CB8E91}" type="slidenum">
              <a:rPr lang="en-US" altLang="ja-JP"/>
              <a:pPr>
                <a:defRPr/>
              </a:pPr>
              <a:t>‹#›</a:t>
            </a:fld>
            <a:endParaRPr lang="en-US" altLang="ja-JP" dirty="0"/>
          </a:p>
        </p:txBody>
      </p:sp>
    </p:spTree>
    <p:extLst>
      <p:ext uri="{BB962C8B-B14F-4D97-AF65-F5344CB8AC3E}">
        <p14:creationId xmlns:p14="http://schemas.microsoft.com/office/powerpoint/2010/main" val="40577653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12" charset="-128"/>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12" charset="-128"/>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12" charset="-128"/>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12" charset="-128"/>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12" charset="-128"/>
      </a:defRPr>
    </a:lvl5pPr>
    <a:lvl6pPr marL="2284538" algn="l" defTabSz="913815" rtl="0" eaLnBrk="1" latinLnBrk="0" hangingPunct="1">
      <a:defRPr kumimoji="1" sz="1200" kern="1200">
        <a:solidFill>
          <a:schemeClr val="tx1"/>
        </a:solidFill>
        <a:latin typeface="+mn-lt"/>
        <a:ea typeface="+mn-ea"/>
        <a:cs typeface="+mn-cs"/>
      </a:defRPr>
    </a:lvl6pPr>
    <a:lvl7pPr marL="2741445" algn="l" defTabSz="913815" rtl="0" eaLnBrk="1" latinLnBrk="0" hangingPunct="1">
      <a:defRPr kumimoji="1" sz="1200" kern="1200">
        <a:solidFill>
          <a:schemeClr val="tx1"/>
        </a:solidFill>
        <a:latin typeface="+mn-lt"/>
        <a:ea typeface="+mn-ea"/>
        <a:cs typeface="+mn-cs"/>
      </a:defRPr>
    </a:lvl7pPr>
    <a:lvl8pPr marL="3198355" algn="l" defTabSz="913815" rtl="0" eaLnBrk="1" latinLnBrk="0" hangingPunct="1">
      <a:defRPr kumimoji="1" sz="1200" kern="1200">
        <a:solidFill>
          <a:schemeClr val="tx1"/>
        </a:solidFill>
        <a:latin typeface="+mn-lt"/>
        <a:ea typeface="+mn-ea"/>
        <a:cs typeface="+mn-cs"/>
      </a:defRPr>
    </a:lvl8pPr>
    <a:lvl9pPr marL="3655260" algn="l" defTabSz="91381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a:xfrm>
            <a:off x="698500" y="741363"/>
            <a:ext cx="5338763" cy="3697287"/>
          </a:xfrm>
          <a:ln/>
        </p:spPr>
      </p:sp>
      <p:sp>
        <p:nvSpPr>
          <p:cNvPr id="204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2048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spcBef>
                <a:spcPct val="30000"/>
              </a:spcBef>
              <a:defRPr kumimoji="1" sz="1200">
                <a:solidFill>
                  <a:schemeClr val="tx1"/>
                </a:solidFill>
                <a:latin typeface="Arial" charset="0"/>
                <a:ea typeface="ＭＳ Ｐ明朝" charset="-128"/>
              </a:defRPr>
            </a:lvl1pPr>
            <a:lvl2pPr marL="742950" indent="-285750" defTabSz="903288" eaLnBrk="0" hangingPunct="0">
              <a:spcBef>
                <a:spcPct val="30000"/>
              </a:spcBef>
              <a:defRPr kumimoji="1" sz="1200">
                <a:solidFill>
                  <a:schemeClr val="tx1"/>
                </a:solidFill>
                <a:latin typeface="Arial" charset="0"/>
                <a:ea typeface="ＭＳ Ｐ明朝" charset="-128"/>
              </a:defRPr>
            </a:lvl2pPr>
            <a:lvl3pPr marL="1143000" indent="-228600" defTabSz="903288" eaLnBrk="0" hangingPunct="0">
              <a:spcBef>
                <a:spcPct val="30000"/>
              </a:spcBef>
              <a:defRPr kumimoji="1" sz="1200">
                <a:solidFill>
                  <a:schemeClr val="tx1"/>
                </a:solidFill>
                <a:latin typeface="Arial" charset="0"/>
                <a:ea typeface="ＭＳ Ｐ明朝" charset="-128"/>
              </a:defRPr>
            </a:lvl3pPr>
            <a:lvl4pPr marL="1600200" indent="-228600" defTabSz="903288" eaLnBrk="0" hangingPunct="0">
              <a:spcBef>
                <a:spcPct val="30000"/>
              </a:spcBef>
              <a:defRPr kumimoji="1" sz="1200">
                <a:solidFill>
                  <a:schemeClr val="tx1"/>
                </a:solidFill>
                <a:latin typeface="Arial" charset="0"/>
                <a:ea typeface="ＭＳ Ｐ明朝" charset="-128"/>
              </a:defRPr>
            </a:lvl4pPr>
            <a:lvl5pPr marL="2057400" indent="-228600" defTabSz="903288" eaLnBrk="0" hangingPunct="0">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68ACECD2-7E20-4432-A281-04E8FC58233F}" type="slidenum">
              <a:rPr lang="ja-JP" altLang="en-US" smtClean="0">
                <a:solidFill>
                  <a:srgbClr val="000000"/>
                </a:solidFill>
                <a:ea typeface="ＭＳ Ｐゴシック" charset="-128"/>
              </a:rPr>
              <a:pPr eaLnBrk="1" hangingPunct="1">
                <a:spcBef>
                  <a:spcPct val="0"/>
                </a:spcBef>
              </a:pPr>
              <a:t>2</a:t>
            </a:fld>
            <a:endParaRPr lang="ja-JP" altLang="en-US" smtClean="0">
              <a:solidFill>
                <a:srgbClr val="000000"/>
              </a:solidFill>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698500" y="741363"/>
            <a:ext cx="5338763" cy="3697287"/>
          </a:xfrm>
          <a:ln/>
        </p:spPr>
      </p:sp>
      <p:sp>
        <p:nvSpPr>
          <p:cNvPr id="215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2150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spcBef>
                <a:spcPct val="30000"/>
              </a:spcBef>
              <a:defRPr kumimoji="1" sz="1200">
                <a:solidFill>
                  <a:schemeClr val="tx1"/>
                </a:solidFill>
                <a:latin typeface="Arial" charset="0"/>
                <a:ea typeface="ＭＳ Ｐ明朝" charset="-128"/>
              </a:defRPr>
            </a:lvl1pPr>
            <a:lvl2pPr marL="742950" indent="-285750" defTabSz="903288" eaLnBrk="0" hangingPunct="0">
              <a:spcBef>
                <a:spcPct val="30000"/>
              </a:spcBef>
              <a:defRPr kumimoji="1" sz="1200">
                <a:solidFill>
                  <a:schemeClr val="tx1"/>
                </a:solidFill>
                <a:latin typeface="Arial" charset="0"/>
                <a:ea typeface="ＭＳ Ｐ明朝" charset="-128"/>
              </a:defRPr>
            </a:lvl2pPr>
            <a:lvl3pPr marL="1143000" indent="-228600" defTabSz="903288" eaLnBrk="0" hangingPunct="0">
              <a:spcBef>
                <a:spcPct val="30000"/>
              </a:spcBef>
              <a:defRPr kumimoji="1" sz="1200">
                <a:solidFill>
                  <a:schemeClr val="tx1"/>
                </a:solidFill>
                <a:latin typeface="Arial" charset="0"/>
                <a:ea typeface="ＭＳ Ｐ明朝" charset="-128"/>
              </a:defRPr>
            </a:lvl3pPr>
            <a:lvl4pPr marL="1600200" indent="-228600" defTabSz="903288" eaLnBrk="0" hangingPunct="0">
              <a:spcBef>
                <a:spcPct val="30000"/>
              </a:spcBef>
              <a:defRPr kumimoji="1" sz="1200">
                <a:solidFill>
                  <a:schemeClr val="tx1"/>
                </a:solidFill>
                <a:latin typeface="Arial" charset="0"/>
                <a:ea typeface="ＭＳ Ｐ明朝" charset="-128"/>
              </a:defRPr>
            </a:lvl4pPr>
            <a:lvl5pPr marL="2057400" indent="-228600" defTabSz="903288" eaLnBrk="0" hangingPunct="0">
              <a:spcBef>
                <a:spcPct val="30000"/>
              </a:spcBef>
              <a:defRPr kumimoji="1" sz="1200">
                <a:solidFill>
                  <a:schemeClr val="tx1"/>
                </a:solidFill>
                <a:latin typeface="Arial" charset="0"/>
                <a:ea typeface="ＭＳ Ｐ明朝"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486EABCF-F7D3-4701-917C-1FE6C5A2B3D3}" type="slidenum">
              <a:rPr lang="en-US" altLang="ja-JP" smtClean="0">
                <a:solidFill>
                  <a:srgbClr val="000000"/>
                </a:solidFill>
                <a:ea typeface="ＭＳ Ｐゴシック" charset="-128"/>
              </a:rPr>
              <a:pPr eaLnBrk="1" hangingPunct="1">
                <a:spcBef>
                  <a:spcPct val="0"/>
                </a:spcBef>
              </a:pPr>
              <a:t>3</a:t>
            </a:fld>
            <a:endParaRPr lang="en-US" altLang="ja-JP" smtClean="0">
              <a:solidFill>
                <a:srgbClr val="000000"/>
              </a:solidFill>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kumimoji="1" sz="1200">
                <a:solidFill>
                  <a:schemeClr val="tx1"/>
                </a:solidFill>
                <a:latin typeface="Arial" charset="0"/>
                <a:ea typeface="ＭＳ Ｐ明朝" charset="-128"/>
              </a:defRPr>
            </a:lvl1pPr>
            <a:lvl2pPr marL="742950" indent="-285750" defTabSz="904875" eaLnBrk="0" hangingPunct="0">
              <a:spcBef>
                <a:spcPct val="30000"/>
              </a:spcBef>
              <a:defRPr kumimoji="1" sz="1200">
                <a:solidFill>
                  <a:schemeClr val="tx1"/>
                </a:solidFill>
                <a:latin typeface="Arial" charset="0"/>
                <a:ea typeface="ＭＳ Ｐ明朝" charset="-128"/>
              </a:defRPr>
            </a:lvl2pPr>
            <a:lvl3pPr marL="1143000" indent="-228600" defTabSz="904875" eaLnBrk="0" hangingPunct="0">
              <a:spcBef>
                <a:spcPct val="30000"/>
              </a:spcBef>
              <a:defRPr kumimoji="1" sz="1200">
                <a:solidFill>
                  <a:schemeClr val="tx1"/>
                </a:solidFill>
                <a:latin typeface="Arial" charset="0"/>
                <a:ea typeface="ＭＳ Ｐ明朝" charset="-128"/>
              </a:defRPr>
            </a:lvl3pPr>
            <a:lvl4pPr marL="1600200" indent="-228600" defTabSz="904875" eaLnBrk="0" hangingPunct="0">
              <a:spcBef>
                <a:spcPct val="30000"/>
              </a:spcBef>
              <a:defRPr kumimoji="1" sz="1200">
                <a:solidFill>
                  <a:schemeClr val="tx1"/>
                </a:solidFill>
                <a:latin typeface="Arial" charset="0"/>
                <a:ea typeface="ＭＳ Ｐ明朝" charset="-128"/>
              </a:defRPr>
            </a:lvl4pPr>
            <a:lvl5pPr marL="2057400" indent="-228600" defTabSz="904875" eaLnBrk="0" hangingPunct="0">
              <a:spcBef>
                <a:spcPct val="30000"/>
              </a:spcBef>
              <a:defRPr kumimoji="1" sz="1200">
                <a:solidFill>
                  <a:schemeClr val="tx1"/>
                </a:solidFill>
                <a:latin typeface="Arial" charset="0"/>
                <a:ea typeface="ＭＳ Ｐ明朝" charset="-128"/>
              </a:defRPr>
            </a:lvl5pPr>
            <a:lvl6pPr marL="2514600" indent="-228600" defTabSz="904875"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4875"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4875"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4875"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C79D4383-6A62-4218-885D-435029963B29}" type="slidenum">
              <a:rPr lang="en-US" altLang="ja-JP" smtClean="0">
                <a:solidFill>
                  <a:srgbClr val="000000"/>
                </a:solidFill>
                <a:ea typeface="ＭＳ Ｐゴシック" charset="-128"/>
              </a:rPr>
              <a:pPr eaLnBrk="1" hangingPunct="1">
                <a:spcBef>
                  <a:spcPct val="0"/>
                </a:spcBef>
              </a:pPr>
              <a:t>5</a:t>
            </a:fld>
            <a:endParaRPr lang="en-US" altLang="ja-JP" smtClean="0">
              <a:solidFill>
                <a:srgbClr val="000000"/>
              </a:solidFill>
              <a:ea typeface="ＭＳ Ｐゴシック" charset="-128"/>
            </a:endParaRPr>
          </a:p>
        </p:txBody>
      </p:sp>
      <p:sp>
        <p:nvSpPr>
          <p:cNvPr id="22531" name="Rectangle 2"/>
          <p:cNvSpPr>
            <a:spLocks noGrp="1" noRot="1" noChangeAspect="1" noChangeArrowheads="1" noTextEdit="1"/>
          </p:cNvSpPr>
          <p:nvPr>
            <p:ph type="sldImg"/>
          </p:nvPr>
        </p:nvSpPr>
        <p:spPr>
          <a:xfrm>
            <a:off x="698500" y="739775"/>
            <a:ext cx="5345113" cy="3700463"/>
          </a:xfrm>
          <a:ln/>
        </p:spPr>
      </p:sp>
      <p:sp>
        <p:nvSpPr>
          <p:cNvPr id="22532" name="Rectangle 3"/>
          <p:cNvSpPr>
            <a:spLocks noGrp="1" noChangeArrowheads="1"/>
          </p:cNvSpPr>
          <p:nvPr>
            <p:ph type="body" idx="1"/>
          </p:nvPr>
        </p:nvSpPr>
        <p:spPr>
          <a:xfrm>
            <a:off x="896938" y="4687888"/>
            <a:ext cx="4941887" cy="443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5179" rIns="90361" bIns="45179"/>
          <a:lstStyle/>
          <a:p>
            <a:pPr eaLnBrk="1" hangingPunct="1"/>
            <a:endParaRPr lang="ja-JP" altLang="en-US"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kumimoji="1" sz="1200">
                <a:solidFill>
                  <a:schemeClr val="tx1"/>
                </a:solidFill>
                <a:latin typeface="Arial" charset="0"/>
                <a:ea typeface="ＭＳ Ｐ明朝" charset="-128"/>
              </a:defRPr>
            </a:lvl1pPr>
            <a:lvl2pPr marL="742950" indent="-285750" defTabSz="904875" eaLnBrk="0" hangingPunct="0">
              <a:spcBef>
                <a:spcPct val="30000"/>
              </a:spcBef>
              <a:defRPr kumimoji="1" sz="1200">
                <a:solidFill>
                  <a:schemeClr val="tx1"/>
                </a:solidFill>
                <a:latin typeface="Arial" charset="0"/>
                <a:ea typeface="ＭＳ Ｐ明朝" charset="-128"/>
              </a:defRPr>
            </a:lvl2pPr>
            <a:lvl3pPr marL="1143000" indent="-228600" defTabSz="904875" eaLnBrk="0" hangingPunct="0">
              <a:spcBef>
                <a:spcPct val="30000"/>
              </a:spcBef>
              <a:defRPr kumimoji="1" sz="1200">
                <a:solidFill>
                  <a:schemeClr val="tx1"/>
                </a:solidFill>
                <a:latin typeface="Arial" charset="0"/>
                <a:ea typeface="ＭＳ Ｐ明朝" charset="-128"/>
              </a:defRPr>
            </a:lvl3pPr>
            <a:lvl4pPr marL="1600200" indent="-228600" defTabSz="904875" eaLnBrk="0" hangingPunct="0">
              <a:spcBef>
                <a:spcPct val="30000"/>
              </a:spcBef>
              <a:defRPr kumimoji="1" sz="1200">
                <a:solidFill>
                  <a:schemeClr val="tx1"/>
                </a:solidFill>
                <a:latin typeface="Arial" charset="0"/>
                <a:ea typeface="ＭＳ Ｐ明朝" charset="-128"/>
              </a:defRPr>
            </a:lvl4pPr>
            <a:lvl5pPr marL="2057400" indent="-228600" defTabSz="904875" eaLnBrk="0" hangingPunct="0">
              <a:spcBef>
                <a:spcPct val="30000"/>
              </a:spcBef>
              <a:defRPr kumimoji="1" sz="1200">
                <a:solidFill>
                  <a:schemeClr val="tx1"/>
                </a:solidFill>
                <a:latin typeface="Arial" charset="0"/>
                <a:ea typeface="ＭＳ Ｐ明朝" charset="-128"/>
              </a:defRPr>
            </a:lvl5pPr>
            <a:lvl6pPr marL="2514600" indent="-228600" defTabSz="904875"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defTabSz="904875"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defTabSz="904875"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defTabSz="904875"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A6B4CFAF-7212-469C-807B-A9553A468FE6}" type="slidenum">
              <a:rPr lang="en-US" altLang="ja-JP" smtClean="0">
                <a:solidFill>
                  <a:srgbClr val="000000"/>
                </a:solidFill>
                <a:ea typeface="ＭＳ Ｐゴシック" charset="-128"/>
              </a:rPr>
              <a:pPr eaLnBrk="1" hangingPunct="1">
                <a:spcBef>
                  <a:spcPct val="0"/>
                </a:spcBef>
              </a:pPr>
              <a:t>9</a:t>
            </a:fld>
            <a:endParaRPr lang="en-US" altLang="ja-JP" smtClean="0">
              <a:solidFill>
                <a:srgbClr val="000000"/>
              </a:solidFill>
              <a:ea typeface="ＭＳ Ｐゴシック" charset="-128"/>
            </a:endParaRPr>
          </a:p>
        </p:txBody>
      </p:sp>
      <p:sp>
        <p:nvSpPr>
          <p:cNvPr id="23555" name="Rectangle 2"/>
          <p:cNvSpPr>
            <a:spLocks noGrp="1" noRot="1" noChangeAspect="1" noChangeArrowheads="1" noTextEdit="1"/>
          </p:cNvSpPr>
          <p:nvPr>
            <p:ph type="sldImg"/>
          </p:nvPr>
        </p:nvSpPr>
        <p:spPr>
          <a:xfrm>
            <a:off x="698500" y="739775"/>
            <a:ext cx="5345113" cy="3700463"/>
          </a:xfrm>
          <a:ln/>
        </p:spPr>
      </p:sp>
      <p:sp>
        <p:nvSpPr>
          <p:cNvPr id="23556" name="Rectangle 3"/>
          <p:cNvSpPr>
            <a:spLocks noGrp="1" noChangeArrowheads="1"/>
          </p:cNvSpPr>
          <p:nvPr>
            <p:ph type="body" idx="1"/>
          </p:nvPr>
        </p:nvSpPr>
        <p:spPr>
          <a:xfrm>
            <a:off x="896938" y="4687888"/>
            <a:ext cx="4941887" cy="443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5179" rIns="90361" bIns="45179"/>
          <a:lstStyle/>
          <a:p>
            <a:pPr eaLnBrk="1" hangingPunct="1"/>
            <a:endParaRPr lang="ja-JP" altLang="en-US" smtClean="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85855" y="2205038"/>
            <a:ext cx="8791575" cy="792162"/>
          </a:xfrm>
        </p:spPr>
        <p:txBody>
          <a:bodyPr/>
          <a:lstStyle>
            <a:lvl1pPr>
              <a:defRPr sz="3200"/>
            </a:lvl1pPr>
          </a:lstStyle>
          <a:p>
            <a:r>
              <a:rPr lang="en-US" altLang="ja-JP"/>
              <a:t>○○○</a:t>
            </a:r>
            <a:r>
              <a:rPr lang="ja-JP" altLang="en-US"/>
              <a:t>の現状について（丸ゴシック</a:t>
            </a:r>
            <a:r>
              <a:rPr lang="en-US" altLang="ja-JP"/>
              <a:t>32</a:t>
            </a:r>
            <a:r>
              <a:rPr lang="ja-JP" altLang="en-US"/>
              <a:t>～</a:t>
            </a:r>
            <a:r>
              <a:rPr lang="en-US" altLang="ja-JP"/>
              <a:t>44P</a:t>
            </a:r>
            <a:r>
              <a:rPr lang="ja-JP" altLang="en-US"/>
              <a:t>）</a:t>
            </a:r>
          </a:p>
        </p:txBody>
      </p:sp>
      <p:sp>
        <p:nvSpPr>
          <p:cNvPr id="6147" name="Rectangle 3"/>
          <p:cNvSpPr>
            <a:spLocks noGrp="1" noChangeArrowheads="1"/>
          </p:cNvSpPr>
          <p:nvPr>
            <p:ph type="subTitle" idx="1"/>
          </p:nvPr>
        </p:nvSpPr>
        <p:spPr>
          <a:xfrm>
            <a:off x="2073275" y="4581525"/>
            <a:ext cx="6934200" cy="1512888"/>
          </a:xfrm>
        </p:spPr>
        <p:txBody>
          <a:bodyPr/>
          <a:lstStyle>
            <a:lvl1pPr marL="0" indent="0" algn="r">
              <a:buFont typeface="Wingdings" pitchFamily="2" charset="2"/>
              <a:buNone/>
              <a:defRPr sz="2400" b="1">
                <a:solidFill>
                  <a:schemeClr val="hlink"/>
                </a:solidFill>
              </a:defRPr>
            </a:lvl1pPr>
          </a:lstStyle>
          <a:p>
            <a:r>
              <a:rPr lang="ja-JP" altLang="en-US"/>
              <a:t>平成１９年４月２４日</a:t>
            </a:r>
          </a:p>
          <a:p>
            <a:r>
              <a:rPr lang="ja-JP" altLang="en-US"/>
              <a:t>大臣官房　総務課</a:t>
            </a:r>
          </a:p>
          <a:p>
            <a:r>
              <a:rPr lang="ja-JP" altLang="en-US"/>
              <a:t>●●太郎</a:t>
            </a:r>
          </a:p>
        </p:txBody>
      </p:sp>
      <p:sp>
        <p:nvSpPr>
          <p:cNvPr id="4" name="スライド番号プレースホルダ 10"/>
          <p:cNvSpPr>
            <a:spLocks noGrp="1"/>
          </p:cNvSpPr>
          <p:nvPr>
            <p:ph type="sldNum" sz="quarter" idx="10"/>
          </p:nvPr>
        </p:nvSpPr>
        <p:spPr/>
        <p:txBody>
          <a:bodyPr/>
          <a:lstStyle>
            <a:lvl1pPr>
              <a:defRPr/>
            </a:lvl1pPr>
          </a:lstStyle>
          <a:p>
            <a:pPr>
              <a:defRPr/>
            </a:pPr>
            <a:fld id="{CFCCC5FD-B112-4DD8-A3C5-1C7BE10CDA4D}" type="slidenum">
              <a:rPr lang="en-US" altLang="ja-JP"/>
              <a:pPr>
                <a:defRPr/>
              </a:pPr>
              <a:t>‹#›</a:t>
            </a:fld>
            <a:endParaRPr lang="en-US" altLang="ja-JP" dirty="0"/>
          </a:p>
        </p:txBody>
      </p:sp>
    </p:spTree>
    <p:extLst>
      <p:ext uri="{BB962C8B-B14F-4D97-AF65-F5344CB8AC3E}">
        <p14:creationId xmlns:p14="http://schemas.microsoft.com/office/powerpoint/2010/main" val="372408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6908" indent="0">
              <a:buNone/>
              <a:defRPr sz="2800"/>
            </a:lvl2pPr>
            <a:lvl3pPr marL="913815" indent="0">
              <a:buNone/>
              <a:defRPr sz="2400"/>
            </a:lvl3pPr>
            <a:lvl4pPr marL="1370724" indent="0">
              <a:buNone/>
              <a:defRPr sz="2000"/>
            </a:lvl4pPr>
            <a:lvl5pPr marL="1827630" indent="0">
              <a:buNone/>
              <a:defRPr sz="2000"/>
            </a:lvl5pPr>
            <a:lvl6pPr marL="2284538" indent="0">
              <a:buNone/>
              <a:defRPr sz="2000"/>
            </a:lvl6pPr>
            <a:lvl7pPr marL="2741445" indent="0">
              <a:buNone/>
              <a:defRPr sz="2000"/>
            </a:lvl7pPr>
            <a:lvl8pPr marL="3198355" indent="0">
              <a:buNone/>
              <a:defRPr sz="2000"/>
            </a:lvl8pPr>
            <a:lvl9pPr marL="365526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3" y="5367339"/>
            <a:ext cx="5943600" cy="804862"/>
          </a:xfrm>
        </p:spPr>
        <p:txBody>
          <a:bodyPr/>
          <a:lstStyle>
            <a:lvl1pPr marL="0" indent="0">
              <a:buNone/>
              <a:defRPr sz="1400"/>
            </a:lvl1pPr>
            <a:lvl2pPr marL="456908" indent="0">
              <a:buNone/>
              <a:defRPr sz="1200"/>
            </a:lvl2pPr>
            <a:lvl3pPr marL="913815" indent="0">
              <a:buNone/>
              <a:defRPr sz="1000"/>
            </a:lvl3pPr>
            <a:lvl4pPr marL="1370724" indent="0">
              <a:buNone/>
              <a:defRPr sz="900"/>
            </a:lvl4pPr>
            <a:lvl5pPr marL="1827630" indent="0">
              <a:buNone/>
              <a:defRPr sz="900"/>
            </a:lvl5pPr>
            <a:lvl6pPr marL="2284538" indent="0">
              <a:buNone/>
              <a:defRPr sz="900"/>
            </a:lvl6pPr>
            <a:lvl7pPr marL="2741445" indent="0">
              <a:buNone/>
              <a:defRPr sz="900"/>
            </a:lvl7pPr>
            <a:lvl8pPr marL="3198355" indent="0">
              <a:buNone/>
              <a:defRPr sz="900"/>
            </a:lvl8pPr>
            <a:lvl9pPr marL="365526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4DA98166-91EF-4C5B-8D1C-2E977F5CD9DC}" type="slidenum">
              <a:rPr lang="en-US" altLang="ja-JP"/>
              <a:pPr>
                <a:defRPr/>
              </a:pPr>
              <a:t>‹#›</a:t>
            </a:fld>
            <a:endParaRPr lang="en-US" altLang="ja-JP" dirty="0"/>
          </a:p>
        </p:txBody>
      </p:sp>
    </p:spTree>
    <p:extLst>
      <p:ext uri="{BB962C8B-B14F-4D97-AF65-F5344CB8AC3E}">
        <p14:creationId xmlns:p14="http://schemas.microsoft.com/office/powerpoint/2010/main" val="49435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FA63AC34-39C2-4CDF-998A-A93B43F5602F}" type="slidenum">
              <a:rPr lang="en-US" altLang="ja-JP"/>
              <a:pPr>
                <a:defRPr/>
              </a:pPr>
              <a:t>‹#›</a:t>
            </a:fld>
            <a:endParaRPr lang="en-US" altLang="ja-JP" dirty="0"/>
          </a:p>
        </p:txBody>
      </p:sp>
    </p:spTree>
    <p:extLst>
      <p:ext uri="{BB962C8B-B14F-4D97-AF65-F5344CB8AC3E}">
        <p14:creationId xmlns:p14="http://schemas.microsoft.com/office/powerpoint/2010/main" val="402725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77106" y="115948"/>
            <a:ext cx="2357438" cy="223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00042" y="115948"/>
            <a:ext cx="6924675" cy="223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7A72B248-3613-4853-9FEB-72684103C456}" type="slidenum">
              <a:rPr lang="en-US" altLang="ja-JP"/>
              <a:pPr>
                <a:defRPr/>
              </a:pPr>
              <a:t>‹#›</a:t>
            </a:fld>
            <a:endParaRPr lang="en-US" altLang="ja-JP" dirty="0"/>
          </a:p>
        </p:txBody>
      </p:sp>
    </p:spTree>
    <p:extLst>
      <p:ext uri="{BB962C8B-B14F-4D97-AF65-F5344CB8AC3E}">
        <p14:creationId xmlns:p14="http://schemas.microsoft.com/office/powerpoint/2010/main" val="95529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11"/>
          <p:cNvSpPr>
            <a:spLocks noChangeArrowheads="1"/>
          </p:cNvSpPr>
          <p:nvPr/>
        </p:nvSpPr>
        <p:spPr bwMode="auto">
          <a:xfrm flipV="1">
            <a:off x="128588" y="549275"/>
            <a:ext cx="9577387" cy="71438"/>
          </a:xfrm>
          <a:prstGeom prst="roundRect">
            <a:avLst>
              <a:gd name="adj" fmla="val 16667"/>
            </a:avLst>
          </a:prstGeom>
          <a:gradFill rotWithShape="1">
            <a:gsLst>
              <a:gs pos="0">
                <a:srgbClr val="3333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380" tIns="45690" rIns="91380" bIns="45690" anchor="ctr"/>
          <a:lstStyle>
            <a:lvl1pPr eaLnBrk="0" hangingPunct="0">
              <a:defRPr kumimoji="1" sz="1400" b="1">
                <a:solidFill>
                  <a:srgbClr val="000066"/>
                </a:solidFill>
                <a:latin typeface="Arial" pitchFamily="34" charset="0"/>
                <a:ea typeface="ＭＳ Ｐゴシック" pitchFamily="50" charset="-128"/>
              </a:defRPr>
            </a:lvl1pPr>
            <a:lvl2pPr marL="742950" indent="-285750" eaLnBrk="0" hangingPunct="0">
              <a:defRPr kumimoji="1" sz="1400" b="1">
                <a:solidFill>
                  <a:srgbClr val="000066"/>
                </a:solidFill>
                <a:latin typeface="Arial" pitchFamily="34" charset="0"/>
                <a:ea typeface="ＭＳ Ｐゴシック" pitchFamily="50" charset="-128"/>
              </a:defRPr>
            </a:lvl2pPr>
            <a:lvl3pPr marL="1143000" indent="-228600" eaLnBrk="0" hangingPunct="0">
              <a:defRPr kumimoji="1" sz="1400" b="1">
                <a:solidFill>
                  <a:srgbClr val="000066"/>
                </a:solidFill>
                <a:latin typeface="Arial" pitchFamily="34" charset="0"/>
                <a:ea typeface="ＭＳ Ｐゴシック" pitchFamily="50" charset="-128"/>
              </a:defRPr>
            </a:lvl3pPr>
            <a:lvl4pPr marL="1600200" indent="-228600" eaLnBrk="0" hangingPunct="0">
              <a:defRPr kumimoji="1" sz="1400" b="1">
                <a:solidFill>
                  <a:srgbClr val="000066"/>
                </a:solidFill>
                <a:latin typeface="Arial" pitchFamily="34" charset="0"/>
                <a:ea typeface="ＭＳ Ｐゴシック" pitchFamily="50" charset="-128"/>
              </a:defRPr>
            </a:lvl4pPr>
            <a:lvl5pPr marL="2057400" indent="-228600" eaLnBrk="0" hangingPunct="0">
              <a:defRPr kumimoji="1" sz="1400" b="1">
                <a:solidFill>
                  <a:srgbClr val="000066"/>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9pPr>
          </a:lstStyle>
          <a:p>
            <a:pPr eaLnBrk="1" hangingPunct="1">
              <a:defRPr/>
            </a:pPr>
            <a:endParaRPr lang="ja-JP" altLang="en-US" sz="1800" b="0" smtClean="0">
              <a:solidFill>
                <a:prstClr val="black"/>
              </a:solidFill>
            </a:endParaRPr>
          </a:p>
        </p:txBody>
      </p:sp>
      <p:sp>
        <p:nvSpPr>
          <p:cNvPr id="6146" name="Rectangle 2"/>
          <p:cNvSpPr>
            <a:spLocks noGrp="1" noChangeArrowheads="1"/>
          </p:cNvSpPr>
          <p:nvPr>
            <p:ph type="ctrTitle"/>
          </p:nvPr>
        </p:nvSpPr>
        <p:spPr>
          <a:xfrm>
            <a:off x="985855" y="2205038"/>
            <a:ext cx="8791575" cy="792162"/>
          </a:xfrm>
        </p:spPr>
        <p:txBody>
          <a:bodyPr/>
          <a:lstStyle>
            <a:lvl1pPr>
              <a:defRPr sz="3200"/>
            </a:lvl1pPr>
          </a:lstStyle>
          <a:p>
            <a:r>
              <a:rPr lang="en-US" altLang="ja-JP"/>
              <a:t>○○○</a:t>
            </a:r>
            <a:r>
              <a:rPr lang="ja-JP" altLang="en-US"/>
              <a:t>の現状について（丸ゴシック</a:t>
            </a:r>
            <a:r>
              <a:rPr lang="en-US" altLang="ja-JP"/>
              <a:t>32</a:t>
            </a:r>
            <a:r>
              <a:rPr lang="ja-JP" altLang="en-US"/>
              <a:t>～</a:t>
            </a:r>
            <a:r>
              <a:rPr lang="en-US" altLang="ja-JP"/>
              <a:t>44P</a:t>
            </a:r>
            <a:r>
              <a:rPr lang="ja-JP" altLang="en-US"/>
              <a:t>）</a:t>
            </a:r>
          </a:p>
        </p:txBody>
      </p:sp>
      <p:sp>
        <p:nvSpPr>
          <p:cNvPr id="6147" name="Rectangle 3"/>
          <p:cNvSpPr>
            <a:spLocks noGrp="1" noChangeArrowheads="1"/>
          </p:cNvSpPr>
          <p:nvPr>
            <p:ph type="subTitle" idx="1"/>
          </p:nvPr>
        </p:nvSpPr>
        <p:spPr>
          <a:xfrm>
            <a:off x="2073275" y="4581525"/>
            <a:ext cx="6934200" cy="1512888"/>
          </a:xfrm>
        </p:spPr>
        <p:txBody>
          <a:bodyPr/>
          <a:lstStyle>
            <a:lvl1pPr marL="0" indent="0" algn="r">
              <a:buFont typeface="Wingdings" pitchFamily="2" charset="2"/>
              <a:buNone/>
              <a:defRPr sz="2400" b="1">
                <a:solidFill>
                  <a:schemeClr val="hlink"/>
                </a:solidFill>
              </a:defRPr>
            </a:lvl1pPr>
          </a:lstStyle>
          <a:p>
            <a:r>
              <a:rPr lang="ja-JP" altLang="en-US"/>
              <a:t>平成１９年４月２４日</a:t>
            </a:r>
          </a:p>
          <a:p>
            <a:r>
              <a:rPr lang="ja-JP" altLang="en-US"/>
              <a:t>大臣官房　総務課</a:t>
            </a:r>
          </a:p>
          <a:p>
            <a:r>
              <a:rPr lang="ja-JP" altLang="en-US"/>
              <a:t>●●太郎</a:t>
            </a:r>
          </a:p>
        </p:txBody>
      </p:sp>
      <p:sp>
        <p:nvSpPr>
          <p:cNvPr id="5" name="スライド番号プレースホルダ 10"/>
          <p:cNvSpPr>
            <a:spLocks noGrp="1"/>
          </p:cNvSpPr>
          <p:nvPr>
            <p:ph type="sldNum" sz="quarter" idx="10"/>
          </p:nvPr>
        </p:nvSpPr>
        <p:spPr/>
        <p:txBody>
          <a:bodyPr/>
          <a:lstStyle>
            <a:lvl1pPr>
              <a:defRPr/>
            </a:lvl1pPr>
          </a:lstStyle>
          <a:p>
            <a:pPr>
              <a:defRPr/>
            </a:pPr>
            <a:fld id="{F5D77ECE-E9BA-4866-9033-8804F4A74445}" type="slidenum">
              <a:rPr lang="en-US" altLang="ja-JP"/>
              <a:pPr>
                <a:defRPr/>
              </a:pPr>
              <a:t>‹#›</a:t>
            </a:fld>
            <a:endParaRPr lang="en-US" altLang="ja-JP" dirty="0"/>
          </a:p>
        </p:txBody>
      </p:sp>
    </p:spTree>
    <p:extLst>
      <p:ext uri="{BB962C8B-B14F-4D97-AF65-F5344CB8AC3E}">
        <p14:creationId xmlns:p14="http://schemas.microsoft.com/office/powerpoint/2010/main" val="3335117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CBC3244-C470-43CA-8D9C-97831784989D}" type="slidenum">
              <a:rPr lang="en-US" altLang="ja-JP"/>
              <a:pPr>
                <a:defRPr/>
              </a:pPr>
              <a:t>‹#›</a:t>
            </a:fld>
            <a:endParaRPr lang="en-US" altLang="ja-JP" dirty="0"/>
          </a:p>
        </p:txBody>
      </p:sp>
    </p:spTree>
    <p:extLst>
      <p:ext uri="{BB962C8B-B14F-4D97-AF65-F5344CB8AC3E}">
        <p14:creationId xmlns:p14="http://schemas.microsoft.com/office/powerpoint/2010/main" val="2425840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98CBFFCB-0B99-43FC-B586-BA2A976AA1DA}" type="slidenum">
              <a:rPr lang="en-US" altLang="ja-JP"/>
              <a:pPr>
                <a:defRPr/>
              </a:pPr>
              <a:t>‹#›</a:t>
            </a:fld>
            <a:endParaRPr lang="en-US" altLang="ja-JP" dirty="0"/>
          </a:p>
        </p:txBody>
      </p:sp>
    </p:spTree>
    <p:extLst>
      <p:ext uri="{BB962C8B-B14F-4D97-AF65-F5344CB8AC3E}">
        <p14:creationId xmlns:p14="http://schemas.microsoft.com/office/powerpoint/2010/main" val="2026673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28"/>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6908" indent="0">
              <a:buNone/>
              <a:defRPr sz="1800"/>
            </a:lvl2pPr>
            <a:lvl3pPr marL="913815" indent="0">
              <a:buNone/>
              <a:defRPr sz="1600"/>
            </a:lvl3pPr>
            <a:lvl4pPr marL="1370724" indent="0">
              <a:buNone/>
              <a:defRPr sz="1400"/>
            </a:lvl4pPr>
            <a:lvl5pPr marL="1827630" indent="0">
              <a:buNone/>
              <a:defRPr sz="1400"/>
            </a:lvl5pPr>
            <a:lvl6pPr marL="2284538" indent="0">
              <a:buNone/>
              <a:defRPr sz="1400"/>
            </a:lvl6pPr>
            <a:lvl7pPr marL="2741445" indent="0">
              <a:buNone/>
              <a:defRPr sz="1400"/>
            </a:lvl7pPr>
            <a:lvl8pPr marL="3198355" indent="0">
              <a:buNone/>
              <a:defRPr sz="1400"/>
            </a:lvl8pPr>
            <a:lvl9pPr marL="365526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6E941581-591C-447F-94B7-62604A3FE0B5}" type="slidenum">
              <a:rPr lang="en-US" altLang="ja-JP"/>
              <a:pPr>
                <a:defRPr/>
              </a:pPr>
              <a:t>‹#›</a:t>
            </a:fld>
            <a:endParaRPr lang="en-US" altLang="ja-JP" dirty="0"/>
          </a:p>
        </p:txBody>
      </p:sp>
    </p:spTree>
    <p:extLst>
      <p:ext uri="{BB962C8B-B14F-4D97-AF65-F5344CB8AC3E}">
        <p14:creationId xmlns:p14="http://schemas.microsoft.com/office/powerpoint/2010/main" val="848978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71481" y="836620"/>
            <a:ext cx="4605337"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2" y="836620"/>
            <a:ext cx="4605338"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6816CC18-F819-4A7D-878B-5ABC35733296}" type="slidenum">
              <a:rPr lang="en-US" altLang="ja-JP"/>
              <a:pPr>
                <a:defRPr/>
              </a:pPr>
              <a:t>‹#›</a:t>
            </a:fld>
            <a:endParaRPr lang="en-US" altLang="ja-JP" dirty="0"/>
          </a:p>
        </p:txBody>
      </p:sp>
    </p:spTree>
    <p:extLst>
      <p:ext uri="{BB962C8B-B14F-4D97-AF65-F5344CB8AC3E}">
        <p14:creationId xmlns:p14="http://schemas.microsoft.com/office/powerpoint/2010/main" val="362528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908" indent="0">
              <a:buNone/>
              <a:defRPr sz="2000" b="1"/>
            </a:lvl2pPr>
            <a:lvl3pPr marL="913815" indent="0">
              <a:buNone/>
              <a:defRPr sz="1800" b="1"/>
            </a:lvl3pPr>
            <a:lvl4pPr marL="1370724" indent="0">
              <a:buNone/>
              <a:defRPr sz="1600" b="1"/>
            </a:lvl4pPr>
            <a:lvl5pPr marL="1827630" indent="0">
              <a:buNone/>
              <a:defRPr sz="1600" b="1"/>
            </a:lvl5pPr>
            <a:lvl6pPr marL="2284538" indent="0">
              <a:buNone/>
              <a:defRPr sz="1600" b="1"/>
            </a:lvl6pPr>
            <a:lvl7pPr marL="2741445" indent="0">
              <a:buNone/>
              <a:defRPr sz="1600" b="1"/>
            </a:lvl7pPr>
            <a:lvl8pPr marL="3198355" indent="0">
              <a:buNone/>
              <a:defRPr sz="1600" b="1"/>
            </a:lvl8pPr>
            <a:lvl9pPr marL="365526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908" indent="0">
              <a:buNone/>
              <a:defRPr sz="2000" b="1"/>
            </a:lvl2pPr>
            <a:lvl3pPr marL="913815" indent="0">
              <a:buNone/>
              <a:defRPr sz="1800" b="1"/>
            </a:lvl3pPr>
            <a:lvl4pPr marL="1370724" indent="0">
              <a:buNone/>
              <a:defRPr sz="1600" b="1"/>
            </a:lvl4pPr>
            <a:lvl5pPr marL="1827630" indent="0">
              <a:buNone/>
              <a:defRPr sz="1600" b="1"/>
            </a:lvl5pPr>
            <a:lvl6pPr marL="2284538" indent="0">
              <a:buNone/>
              <a:defRPr sz="1600" b="1"/>
            </a:lvl6pPr>
            <a:lvl7pPr marL="2741445" indent="0">
              <a:buNone/>
              <a:defRPr sz="1600" b="1"/>
            </a:lvl7pPr>
            <a:lvl8pPr marL="3198355" indent="0">
              <a:buNone/>
              <a:defRPr sz="1600" b="1"/>
            </a:lvl8pPr>
            <a:lvl9pPr marL="365526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A61FA110-C570-48B4-930C-05F4D3716F78}" type="slidenum">
              <a:rPr lang="en-US" altLang="ja-JP"/>
              <a:pPr>
                <a:defRPr/>
              </a:pPr>
              <a:t>‹#›</a:t>
            </a:fld>
            <a:endParaRPr lang="en-US" altLang="ja-JP" dirty="0"/>
          </a:p>
        </p:txBody>
      </p:sp>
    </p:spTree>
    <p:extLst>
      <p:ext uri="{BB962C8B-B14F-4D97-AF65-F5344CB8AC3E}">
        <p14:creationId xmlns:p14="http://schemas.microsoft.com/office/powerpoint/2010/main" val="314214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21A1FE81-DD3A-4CBD-84FB-CB6DE5CC68E3}" type="slidenum">
              <a:rPr lang="en-US" altLang="ja-JP"/>
              <a:pPr>
                <a:defRPr/>
              </a:pPr>
              <a:t>‹#›</a:t>
            </a:fld>
            <a:endParaRPr lang="en-US" altLang="ja-JP" dirty="0"/>
          </a:p>
        </p:txBody>
      </p:sp>
    </p:spTree>
    <p:extLst>
      <p:ext uri="{BB962C8B-B14F-4D97-AF65-F5344CB8AC3E}">
        <p14:creationId xmlns:p14="http://schemas.microsoft.com/office/powerpoint/2010/main" val="292868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F869230F-CEC1-4660-8808-F6BC2E93BBCC}" type="slidenum">
              <a:rPr lang="en-US" altLang="ja-JP"/>
              <a:pPr>
                <a:defRPr/>
              </a:pPr>
              <a:t>‹#›</a:t>
            </a:fld>
            <a:endParaRPr lang="en-US" altLang="ja-JP" dirty="0"/>
          </a:p>
        </p:txBody>
      </p:sp>
    </p:spTree>
    <p:extLst>
      <p:ext uri="{BB962C8B-B14F-4D97-AF65-F5344CB8AC3E}">
        <p14:creationId xmlns:p14="http://schemas.microsoft.com/office/powerpoint/2010/main" val="1946221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08FE29F-9153-4A2D-8C51-2C81C37037C9}" type="slidenum">
              <a:rPr lang="en-US" altLang="ja-JP"/>
              <a:pPr>
                <a:defRPr/>
              </a:pPr>
              <a:t>‹#›</a:t>
            </a:fld>
            <a:endParaRPr lang="en-US" altLang="ja-JP" dirty="0"/>
          </a:p>
        </p:txBody>
      </p:sp>
    </p:spTree>
    <p:extLst>
      <p:ext uri="{BB962C8B-B14F-4D97-AF65-F5344CB8AC3E}">
        <p14:creationId xmlns:p14="http://schemas.microsoft.com/office/powerpoint/2010/main" val="1699186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12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13"/>
            <a:ext cx="3259138" cy="4691063"/>
          </a:xfrm>
        </p:spPr>
        <p:txBody>
          <a:bodyPr/>
          <a:lstStyle>
            <a:lvl1pPr marL="0" indent="0">
              <a:buNone/>
              <a:defRPr sz="1400"/>
            </a:lvl1pPr>
            <a:lvl2pPr marL="456908" indent="0">
              <a:buNone/>
              <a:defRPr sz="1200"/>
            </a:lvl2pPr>
            <a:lvl3pPr marL="913815" indent="0">
              <a:buNone/>
              <a:defRPr sz="1000"/>
            </a:lvl3pPr>
            <a:lvl4pPr marL="1370724" indent="0">
              <a:buNone/>
              <a:defRPr sz="900"/>
            </a:lvl4pPr>
            <a:lvl5pPr marL="1827630" indent="0">
              <a:buNone/>
              <a:defRPr sz="900"/>
            </a:lvl5pPr>
            <a:lvl6pPr marL="2284538" indent="0">
              <a:buNone/>
              <a:defRPr sz="900"/>
            </a:lvl6pPr>
            <a:lvl7pPr marL="2741445" indent="0">
              <a:buNone/>
              <a:defRPr sz="900"/>
            </a:lvl7pPr>
            <a:lvl8pPr marL="3198355" indent="0">
              <a:buNone/>
              <a:defRPr sz="900"/>
            </a:lvl8pPr>
            <a:lvl9pPr marL="365526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36759B66-580A-4349-AF05-FA984630325C}" type="slidenum">
              <a:rPr lang="en-US" altLang="ja-JP"/>
              <a:pPr>
                <a:defRPr/>
              </a:pPr>
              <a:t>‹#›</a:t>
            </a:fld>
            <a:endParaRPr lang="en-US" altLang="ja-JP" dirty="0"/>
          </a:p>
        </p:txBody>
      </p:sp>
    </p:spTree>
    <p:extLst>
      <p:ext uri="{BB962C8B-B14F-4D97-AF65-F5344CB8AC3E}">
        <p14:creationId xmlns:p14="http://schemas.microsoft.com/office/powerpoint/2010/main" val="3151108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6908" indent="0">
              <a:buNone/>
              <a:defRPr sz="2800"/>
            </a:lvl2pPr>
            <a:lvl3pPr marL="913815" indent="0">
              <a:buNone/>
              <a:defRPr sz="2400"/>
            </a:lvl3pPr>
            <a:lvl4pPr marL="1370724" indent="0">
              <a:buNone/>
              <a:defRPr sz="2000"/>
            </a:lvl4pPr>
            <a:lvl5pPr marL="1827630" indent="0">
              <a:buNone/>
              <a:defRPr sz="2000"/>
            </a:lvl5pPr>
            <a:lvl6pPr marL="2284538" indent="0">
              <a:buNone/>
              <a:defRPr sz="2000"/>
            </a:lvl6pPr>
            <a:lvl7pPr marL="2741445" indent="0">
              <a:buNone/>
              <a:defRPr sz="2000"/>
            </a:lvl7pPr>
            <a:lvl8pPr marL="3198355" indent="0">
              <a:buNone/>
              <a:defRPr sz="2000"/>
            </a:lvl8pPr>
            <a:lvl9pPr marL="365526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3" y="5367339"/>
            <a:ext cx="5943600" cy="804862"/>
          </a:xfrm>
        </p:spPr>
        <p:txBody>
          <a:bodyPr/>
          <a:lstStyle>
            <a:lvl1pPr marL="0" indent="0">
              <a:buNone/>
              <a:defRPr sz="1400"/>
            </a:lvl1pPr>
            <a:lvl2pPr marL="456908" indent="0">
              <a:buNone/>
              <a:defRPr sz="1200"/>
            </a:lvl2pPr>
            <a:lvl3pPr marL="913815" indent="0">
              <a:buNone/>
              <a:defRPr sz="1000"/>
            </a:lvl3pPr>
            <a:lvl4pPr marL="1370724" indent="0">
              <a:buNone/>
              <a:defRPr sz="900"/>
            </a:lvl4pPr>
            <a:lvl5pPr marL="1827630" indent="0">
              <a:buNone/>
              <a:defRPr sz="900"/>
            </a:lvl5pPr>
            <a:lvl6pPr marL="2284538" indent="0">
              <a:buNone/>
              <a:defRPr sz="900"/>
            </a:lvl6pPr>
            <a:lvl7pPr marL="2741445" indent="0">
              <a:buNone/>
              <a:defRPr sz="900"/>
            </a:lvl7pPr>
            <a:lvl8pPr marL="3198355" indent="0">
              <a:buNone/>
              <a:defRPr sz="900"/>
            </a:lvl8pPr>
            <a:lvl9pPr marL="365526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57554195-9317-4641-8F9F-E917A7E2749C}" type="slidenum">
              <a:rPr lang="en-US" altLang="ja-JP"/>
              <a:pPr>
                <a:defRPr/>
              </a:pPr>
              <a:t>‹#›</a:t>
            </a:fld>
            <a:endParaRPr lang="en-US" altLang="ja-JP" dirty="0"/>
          </a:p>
        </p:txBody>
      </p:sp>
    </p:spTree>
    <p:extLst>
      <p:ext uri="{BB962C8B-B14F-4D97-AF65-F5344CB8AC3E}">
        <p14:creationId xmlns:p14="http://schemas.microsoft.com/office/powerpoint/2010/main" val="2917461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CD5AC8BA-F2DC-46F7-BBEB-8BC23A65187B}" type="slidenum">
              <a:rPr lang="en-US" altLang="ja-JP"/>
              <a:pPr>
                <a:defRPr/>
              </a:pPr>
              <a:t>‹#›</a:t>
            </a:fld>
            <a:endParaRPr lang="en-US" altLang="ja-JP" dirty="0"/>
          </a:p>
        </p:txBody>
      </p:sp>
    </p:spTree>
    <p:extLst>
      <p:ext uri="{BB962C8B-B14F-4D97-AF65-F5344CB8AC3E}">
        <p14:creationId xmlns:p14="http://schemas.microsoft.com/office/powerpoint/2010/main" val="2810527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77106" y="115948"/>
            <a:ext cx="2357438" cy="223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00042" y="115948"/>
            <a:ext cx="6924675" cy="223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A3849F2F-46A6-416D-8FAB-3207519185C4}" type="slidenum">
              <a:rPr lang="en-US" altLang="ja-JP"/>
              <a:pPr>
                <a:defRPr/>
              </a:pPr>
              <a:t>‹#›</a:t>
            </a:fld>
            <a:endParaRPr lang="en-US" altLang="ja-JP" dirty="0"/>
          </a:p>
        </p:txBody>
      </p:sp>
    </p:spTree>
    <p:extLst>
      <p:ext uri="{BB962C8B-B14F-4D97-AF65-F5344CB8AC3E}">
        <p14:creationId xmlns:p14="http://schemas.microsoft.com/office/powerpoint/2010/main" val="3128082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11"/>
          <p:cNvSpPr>
            <a:spLocks noChangeArrowheads="1"/>
          </p:cNvSpPr>
          <p:nvPr/>
        </p:nvSpPr>
        <p:spPr bwMode="auto">
          <a:xfrm flipV="1">
            <a:off x="128588" y="549275"/>
            <a:ext cx="9577387" cy="71438"/>
          </a:xfrm>
          <a:prstGeom prst="roundRect">
            <a:avLst>
              <a:gd name="adj" fmla="val 16667"/>
            </a:avLst>
          </a:prstGeom>
          <a:gradFill rotWithShape="1">
            <a:gsLst>
              <a:gs pos="0">
                <a:srgbClr val="3333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380" tIns="45690" rIns="91380" bIns="45690" anchor="ctr"/>
          <a:lstStyle>
            <a:lvl1pPr eaLnBrk="0" hangingPunct="0">
              <a:defRPr kumimoji="1" sz="1400" b="1">
                <a:solidFill>
                  <a:srgbClr val="000066"/>
                </a:solidFill>
                <a:latin typeface="Arial" pitchFamily="34" charset="0"/>
                <a:ea typeface="ＭＳ Ｐゴシック" pitchFamily="50" charset="-128"/>
              </a:defRPr>
            </a:lvl1pPr>
            <a:lvl2pPr marL="742950" indent="-285750" eaLnBrk="0" hangingPunct="0">
              <a:defRPr kumimoji="1" sz="1400" b="1">
                <a:solidFill>
                  <a:srgbClr val="000066"/>
                </a:solidFill>
                <a:latin typeface="Arial" pitchFamily="34" charset="0"/>
                <a:ea typeface="ＭＳ Ｐゴシック" pitchFamily="50" charset="-128"/>
              </a:defRPr>
            </a:lvl2pPr>
            <a:lvl3pPr marL="1143000" indent="-228600" eaLnBrk="0" hangingPunct="0">
              <a:defRPr kumimoji="1" sz="1400" b="1">
                <a:solidFill>
                  <a:srgbClr val="000066"/>
                </a:solidFill>
                <a:latin typeface="Arial" pitchFamily="34" charset="0"/>
                <a:ea typeface="ＭＳ Ｐゴシック" pitchFamily="50" charset="-128"/>
              </a:defRPr>
            </a:lvl3pPr>
            <a:lvl4pPr marL="1600200" indent="-228600" eaLnBrk="0" hangingPunct="0">
              <a:defRPr kumimoji="1" sz="1400" b="1">
                <a:solidFill>
                  <a:srgbClr val="000066"/>
                </a:solidFill>
                <a:latin typeface="Arial" pitchFamily="34" charset="0"/>
                <a:ea typeface="ＭＳ Ｐゴシック" pitchFamily="50" charset="-128"/>
              </a:defRPr>
            </a:lvl4pPr>
            <a:lvl5pPr marL="2057400" indent="-228600" eaLnBrk="0" hangingPunct="0">
              <a:defRPr kumimoji="1" sz="1400" b="1">
                <a:solidFill>
                  <a:srgbClr val="000066"/>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9pPr>
          </a:lstStyle>
          <a:p>
            <a:pPr eaLnBrk="1" hangingPunct="1">
              <a:defRPr/>
            </a:pPr>
            <a:endParaRPr lang="ja-JP" altLang="en-US" sz="1800" b="0" smtClean="0">
              <a:solidFill>
                <a:prstClr val="black"/>
              </a:solidFill>
            </a:endParaRPr>
          </a:p>
        </p:txBody>
      </p:sp>
      <p:sp>
        <p:nvSpPr>
          <p:cNvPr id="6146" name="Rectangle 2"/>
          <p:cNvSpPr>
            <a:spLocks noGrp="1" noChangeArrowheads="1"/>
          </p:cNvSpPr>
          <p:nvPr>
            <p:ph type="ctrTitle"/>
          </p:nvPr>
        </p:nvSpPr>
        <p:spPr>
          <a:xfrm>
            <a:off x="985855" y="2205038"/>
            <a:ext cx="8791575" cy="792162"/>
          </a:xfrm>
        </p:spPr>
        <p:txBody>
          <a:bodyPr/>
          <a:lstStyle>
            <a:lvl1pPr>
              <a:defRPr sz="3200"/>
            </a:lvl1pPr>
          </a:lstStyle>
          <a:p>
            <a:r>
              <a:rPr lang="en-US" altLang="ja-JP"/>
              <a:t>○○○</a:t>
            </a:r>
            <a:r>
              <a:rPr lang="ja-JP" altLang="en-US"/>
              <a:t>の現状について（丸ゴシック</a:t>
            </a:r>
            <a:r>
              <a:rPr lang="en-US" altLang="ja-JP"/>
              <a:t>32</a:t>
            </a:r>
            <a:r>
              <a:rPr lang="ja-JP" altLang="en-US"/>
              <a:t>～</a:t>
            </a:r>
            <a:r>
              <a:rPr lang="en-US" altLang="ja-JP"/>
              <a:t>44P</a:t>
            </a:r>
            <a:r>
              <a:rPr lang="ja-JP" altLang="en-US"/>
              <a:t>）</a:t>
            </a:r>
          </a:p>
        </p:txBody>
      </p:sp>
      <p:sp>
        <p:nvSpPr>
          <p:cNvPr id="6147" name="Rectangle 3"/>
          <p:cNvSpPr>
            <a:spLocks noGrp="1" noChangeArrowheads="1"/>
          </p:cNvSpPr>
          <p:nvPr>
            <p:ph type="subTitle" idx="1"/>
          </p:nvPr>
        </p:nvSpPr>
        <p:spPr>
          <a:xfrm>
            <a:off x="2073275" y="4581525"/>
            <a:ext cx="6934200" cy="1512888"/>
          </a:xfrm>
        </p:spPr>
        <p:txBody>
          <a:bodyPr/>
          <a:lstStyle>
            <a:lvl1pPr marL="0" indent="0" algn="r">
              <a:buFont typeface="Wingdings" pitchFamily="2" charset="2"/>
              <a:buNone/>
              <a:defRPr sz="2400" b="1">
                <a:solidFill>
                  <a:schemeClr val="hlink"/>
                </a:solidFill>
              </a:defRPr>
            </a:lvl1pPr>
          </a:lstStyle>
          <a:p>
            <a:r>
              <a:rPr lang="ja-JP" altLang="en-US"/>
              <a:t>平成１９年４月２４日</a:t>
            </a:r>
          </a:p>
          <a:p>
            <a:r>
              <a:rPr lang="ja-JP" altLang="en-US"/>
              <a:t>大臣官房　総務課</a:t>
            </a:r>
          </a:p>
          <a:p>
            <a:r>
              <a:rPr lang="ja-JP" altLang="en-US"/>
              <a:t>●●太郎</a:t>
            </a:r>
          </a:p>
        </p:txBody>
      </p:sp>
      <p:sp>
        <p:nvSpPr>
          <p:cNvPr id="5" name="スライド番号プレースホルダ 10"/>
          <p:cNvSpPr>
            <a:spLocks noGrp="1"/>
          </p:cNvSpPr>
          <p:nvPr>
            <p:ph type="sldNum" sz="quarter" idx="10"/>
          </p:nvPr>
        </p:nvSpPr>
        <p:spPr/>
        <p:txBody>
          <a:bodyPr/>
          <a:lstStyle>
            <a:lvl1pPr>
              <a:defRPr/>
            </a:lvl1pPr>
          </a:lstStyle>
          <a:p>
            <a:pPr>
              <a:defRPr/>
            </a:pPr>
            <a:fld id="{83112D30-31DA-4D9E-A14A-C87AE5127303}" type="slidenum">
              <a:rPr lang="en-US" altLang="ja-JP"/>
              <a:pPr>
                <a:defRPr/>
              </a:pPr>
              <a:t>‹#›</a:t>
            </a:fld>
            <a:endParaRPr lang="en-US" altLang="ja-JP" dirty="0"/>
          </a:p>
        </p:txBody>
      </p:sp>
    </p:spTree>
    <p:extLst>
      <p:ext uri="{BB962C8B-B14F-4D97-AF65-F5344CB8AC3E}">
        <p14:creationId xmlns:p14="http://schemas.microsoft.com/office/powerpoint/2010/main" val="54505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AF349363-019D-4DE6-B416-9A95F419BC90}" type="slidenum">
              <a:rPr lang="en-US" altLang="ja-JP"/>
              <a:pPr>
                <a:defRPr/>
              </a:pPr>
              <a:t>‹#›</a:t>
            </a:fld>
            <a:endParaRPr lang="en-US" altLang="ja-JP" dirty="0"/>
          </a:p>
        </p:txBody>
      </p:sp>
    </p:spTree>
    <p:extLst>
      <p:ext uri="{BB962C8B-B14F-4D97-AF65-F5344CB8AC3E}">
        <p14:creationId xmlns:p14="http://schemas.microsoft.com/office/powerpoint/2010/main" val="221610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77F11200-95BF-4B07-9002-F6BDAC020510}" type="slidenum">
              <a:rPr lang="en-US" altLang="ja-JP"/>
              <a:pPr>
                <a:defRPr/>
              </a:pPr>
              <a:t>‹#›</a:t>
            </a:fld>
            <a:endParaRPr lang="en-US" altLang="ja-JP" dirty="0"/>
          </a:p>
        </p:txBody>
      </p:sp>
    </p:spTree>
    <p:extLst>
      <p:ext uri="{BB962C8B-B14F-4D97-AF65-F5344CB8AC3E}">
        <p14:creationId xmlns:p14="http://schemas.microsoft.com/office/powerpoint/2010/main" val="197679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4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6908" indent="0">
              <a:buNone/>
              <a:defRPr sz="1800"/>
            </a:lvl2pPr>
            <a:lvl3pPr marL="913815" indent="0">
              <a:buNone/>
              <a:defRPr sz="1600"/>
            </a:lvl3pPr>
            <a:lvl4pPr marL="1370724" indent="0">
              <a:buNone/>
              <a:defRPr sz="1400"/>
            </a:lvl4pPr>
            <a:lvl5pPr marL="1827630" indent="0">
              <a:buNone/>
              <a:defRPr sz="1400"/>
            </a:lvl5pPr>
            <a:lvl6pPr marL="2284538" indent="0">
              <a:buNone/>
              <a:defRPr sz="1400"/>
            </a:lvl6pPr>
            <a:lvl7pPr marL="2741445" indent="0">
              <a:buNone/>
              <a:defRPr sz="1400"/>
            </a:lvl7pPr>
            <a:lvl8pPr marL="3198355" indent="0">
              <a:buNone/>
              <a:defRPr sz="1400"/>
            </a:lvl8pPr>
            <a:lvl9pPr marL="365526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A6901963-147B-4194-AFD2-867DE5941A68}" type="slidenum">
              <a:rPr lang="en-US" altLang="ja-JP"/>
              <a:pPr>
                <a:defRPr/>
              </a:pPr>
              <a:t>‹#›</a:t>
            </a:fld>
            <a:endParaRPr lang="en-US" altLang="ja-JP" dirty="0"/>
          </a:p>
        </p:txBody>
      </p:sp>
    </p:spTree>
    <p:extLst>
      <p:ext uri="{BB962C8B-B14F-4D97-AF65-F5344CB8AC3E}">
        <p14:creationId xmlns:p14="http://schemas.microsoft.com/office/powerpoint/2010/main" val="2611948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71481" y="836620"/>
            <a:ext cx="4605337"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2" y="836620"/>
            <a:ext cx="4605338"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292BA723-549F-42E1-9BA6-A601ABADE00C}" type="slidenum">
              <a:rPr lang="en-US" altLang="ja-JP"/>
              <a:pPr>
                <a:defRPr/>
              </a:pPr>
              <a:t>‹#›</a:t>
            </a:fld>
            <a:endParaRPr lang="en-US" altLang="ja-JP" dirty="0"/>
          </a:p>
        </p:txBody>
      </p:sp>
    </p:spTree>
    <p:extLst>
      <p:ext uri="{BB962C8B-B14F-4D97-AF65-F5344CB8AC3E}">
        <p14:creationId xmlns:p14="http://schemas.microsoft.com/office/powerpoint/2010/main" val="202754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CA344E96-F337-4220-8054-008636443460}" type="slidenum">
              <a:rPr lang="en-US" altLang="ja-JP"/>
              <a:pPr>
                <a:defRPr/>
              </a:pPr>
              <a:t>‹#›</a:t>
            </a:fld>
            <a:endParaRPr lang="en-US" altLang="ja-JP" dirty="0"/>
          </a:p>
        </p:txBody>
      </p:sp>
    </p:spTree>
    <p:extLst>
      <p:ext uri="{BB962C8B-B14F-4D97-AF65-F5344CB8AC3E}">
        <p14:creationId xmlns:p14="http://schemas.microsoft.com/office/powerpoint/2010/main" val="3322571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908" indent="0">
              <a:buNone/>
              <a:defRPr sz="2000" b="1"/>
            </a:lvl2pPr>
            <a:lvl3pPr marL="913815" indent="0">
              <a:buNone/>
              <a:defRPr sz="1800" b="1"/>
            </a:lvl3pPr>
            <a:lvl4pPr marL="1370724" indent="0">
              <a:buNone/>
              <a:defRPr sz="1600" b="1"/>
            </a:lvl4pPr>
            <a:lvl5pPr marL="1827630" indent="0">
              <a:buNone/>
              <a:defRPr sz="1600" b="1"/>
            </a:lvl5pPr>
            <a:lvl6pPr marL="2284538" indent="0">
              <a:buNone/>
              <a:defRPr sz="1600" b="1"/>
            </a:lvl6pPr>
            <a:lvl7pPr marL="2741445" indent="0">
              <a:buNone/>
              <a:defRPr sz="1600" b="1"/>
            </a:lvl7pPr>
            <a:lvl8pPr marL="3198355" indent="0">
              <a:buNone/>
              <a:defRPr sz="1600" b="1"/>
            </a:lvl8pPr>
            <a:lvl9pPr marL="365526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908" indent="0">
              <a:buNone/>
              <a:defRPr sz="2000" b="1"/>
            </a:lvl2pPr>
            <a:lvl3pPr marL="913815" indent="0">
              <a:buNone/>
              <a:defRPr sz="1800" b="1"/>
            </a:lvl3pPr>
            <a:lvl4pPr marL="1370724" indent="0">
              <a:buNone/>
              <a:defRPr sz="1600" b="1"/>
            </a:lvl4pPr>
            <a:lvl5pPr marL="1827630" indent="0">
              <a:buNone/>
              <a:defRPr sz="1600" b="1"/>
            </a:lvl5pPr>
            <a:lvl6pPr marL="2284538" indent="0">
              <a:buNone/>
              <a:defRPr sz="1600" b="1"/>
            </a:lvl6pPr>
            <a:lvl7pPr marL="2741445" indent="0">
              <a:buNone/>
              <a:defRPr sz="1600" b="1"/>
            </a:lvl7pPr>
            <a:lvl8pPr marL="3198355" indent="0">
              <a:buNone/>
              <a:defRPr sz="1600" b="1"/>
            </a:lvl8pPr>
            <a:lvl9pPr marL="365526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A45CCD97-410F-4040-A0A4-705EEC2F9AAE}" type="slidenum">
              <a:rPr lang="en-US" altLang="ja-JP"/>
              <a:pPr>
                <a:defRPr/>
              </a:pPr>
              <a:t>‹#›</a:t>
            </a:fld>
            <a:endParaRPr lang="en-US" altLang="ja-JP" dirty="0"/>
          </a:p>
        </p:txBody>
      </p:sp>
    </p:spTree>
    <p:extLst>
      <p:ext uri="{BB962C8B-B14F-4D97-AF65-F5344CB8AC3E}">
        <p14:creationId xmlns:p14="http://schemas.microsoft.com/office/powerpoint/2010/main" val="323401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54A90C80-8E97-4E25-A572-2D2541EDD9FA}" type="slidenum">
              <a:rPr lang="en-US" altLang="ja-JP"/>
              <a:pPr>
                <a:defRPr/>
              </a:pPr>
              <a:t>‹#›</a:t>
            </a:fld>
            <a:endParaRPr lang="en-US" altLang="ja-JP" dirty="0"/>
          </a:p>
        </p:txBody>
      </p:sp>
    </p:spTree>
    <p:extLst>
      <p:ext uri="{BB962C8B-B14F-4D97-AF65-F5344CB8AC3E}">
        <p14:creationId xmlns:p14="http://schemas.microsoft.com/office/powerpoint/2010/main" val="1813974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782890E-88E1-41D3-81E2-62C05B819EFA}" type="slidenum">
              <a:rPr lang="en-US" altLang="ja-JP"/>
              <a:pPr>
                <a:defRPr/>
              </a:pPr>
              <a:t>‹#›</a:t>
            </a:fld>
            <a:endParaRPr lang="en-US" altLang="ja-JP" dirty="0"/>
          </a:p>
        </p:txBody>
      </p:sp>
    </p:spTree>
    <p:extLst>
      <p:ext uri="{BB962C8B-B14F-4D97-AF65-F5344CB8AC3E}">
        <p14:creationId xmlns:p14="http://schemas.microsoft.com/office/powerpoint/2010/main" val="3816430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12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13"/>
            <a:ext cx="3259138" cy="4691063"/>
          </a:xfrm>
        </p:spPr>
        <p:txBody>
          <a:bodyPr/>
          <a:lstStyle>
            <a:lvl1pPr marL="0" indent="0">
              <a:buNone/>
              <a:defRPr sz="1400"/>
            </a:lvl1pPr>
            <a:lvl2pPr marL="456908" indent="0">
              <a:buNone/>
              <a:defRPr sz="1200"/>
            </a:lvl2pPr>
            <a:lvl3pPr marL="913815" indent="0">
              <a:buNone/>
              <a:defRPr sz="1000"/>
            </a:lvl3pPr>
            <a:lvl4pPr marL="1370724" indent="0">
              <a:buNone/>
              <a:defRPr sz="900"/>
            </a:lvl4pPr>
            <a:lvl5pPr marL="1827630" indent="0">
              <a:buNone/>
              <a:defRPr sz="900"/>
            </a:lvl5pPr>
            <a:lvl6pPr marL="2284538" indent="0">
              <a:buNone/>
              <a:defRPr sz="900"/>
            </a:lvl6pPr>
            <a:lvl7pPr marL="2741445" indent="0">
              <a:buNone/>
              <a:defRPr sz="900"/>
            </a:lvl7pPr>
            <a:lvl8pPr marL="3198355" indent="0">
              <a:buNone/>
              <a:defRPr sz="900"/>
            </a:lvl8pPr>
            <a:lvl9pPr marL="365526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CA0DAEA7-5166-4DD1-B1B1-35CCE226A016}" type="slidenum">
              <a:rPr lang="en-US" altLang="ja-JP"/>
              <a:pPr>
                <a:defRPr/>
              </a:pPr>
              <a:t>‹#›</a:t>
            </a:fld>
            <a:endParaRPr lang="en-US" altLang="ja-JP" dirty="0"/>
          </a:p>
        </p:txBody>
      </p:sp>
    </p:spTree>
    <p:extLst>
      <p:ext uri="{BB962C8B-B14F-4D97-AF65-F5344CB8AC3E}">
        <p14:creationId xmlns:p14="http://schemas.microsoft.com/office/powerpoint/2010/main" val="1844219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6908" indent="0">
              <a:buNone/>
              <a:defRPr sz="2800"/>
            </a:lvl2pPr>
            <a:lvl3pPr marL="913815" indent="0">
              <a:buNone/>
              <a:defRPr sz="2400"/>
            </a:lvl3pPr>
            <a:lvl4pPr marL="1370724" indent="0">
              <a:buNone/>
              <a:defRPr sz="2000"/>
            </a:lvl4pPr>
            <a:lvl5pPr marL="1827630" indent="0">
              <a:buNone/>
              <a:defRPr sz="2000"/>
            </a:lvl5pPr>
            <a:lvl6pPr marL="2284538" indent="0">
              <a:buNone/>
              <a:defRPr sz="2000"/>
            </a:lvl6pPr>
            <a:lvl7pPr marL="2741445" indent="0">
              <a:buNone/>
              <a:defRPr sz="2000"/>
            </a:lvl7pPr>
            <a:lvl8pPr marL="3198355" indent="0">
              <a:buNone/>
              <a:defRPr sz="2000"/>
            </a:lvl8pPr>
            <a:lvl9pPr marL="365526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3" y="5367339"/>
            <a:ext cx="5943600" cy="804862"/>
          </a:xfrm>
        </p:spPr>
        <p:txBody>
          <a:bodyPr/>
          <a:lstStyle>
            <a:lvl1pPr marL="0" indent="0">
              <a:buNone/>
              <a:defRPr sz="1400"/>
            </a:lvl1pPr>
            <a:lvl2pPr marL="456908" indent="0">
              <a:buNone/>
              <a:defRPr sz="1200"/>
            </a:lvl2pPr>
            <a:lvl3pPr marL="913815" indent="0">
              <a:buNone/>
              <a:defRPr sz="1000"/>
            </a:lvl3pPr>
            <a:lvl4pPr marL="1370724" indent="0">
              <a:buNone/>
              <a:defRPr sz="900"/>
            </a:lvl4pPr>
            <a:lvl5pPr marL="1827630" indent="0">
              <a:buNone/>
              <a:defRPr sz="900"/>
            </a:lvl5pPr>
            <a:lvl6pPr marL="2284538" indent="0">
              <a:buNone/>
              <a:defRPr sz="900"/>
            </a:lvl6pPr>
            <a:lvl7pPr marL="2741445" indent="0">
              <a:buNone/>
              <a:defRPr sz="900"/>
            </a:lvl7pPr>
            <a:lvl8pPr marL="3198355" indent="0">
              <a:buNone/>
              <a:defRPr sz="900"/>
            </a:lvl8pPr>
            <a:lvl9pPr marL="365526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88980D83-15AA-466D-BFA7-6C6290764FC8}" type="slidenum">
              <a:rPr lang="en-US" altLang="ja-JP"/>
              <a:pPr>
                <a:defRPr/>
              </a:pPr>
              <a:t>‹#›</a:t>
            </a:fld>
            <a:endParaRPr lang="en-US" altLang="ja-JP" dirty="0"/>
          </a:p>
        </p:txBody>
      </p:sp>
    </p:spTree>
    <p:extLst>
      <p:ext uri="{BB962C8B-B14F-4D97-AF65-F5344CB8AC3E}">
        <p14:creationId xmlns:p14="http://schemas.microsoft.com/office/powerpoint/2010/main" val="3664742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7A37A346-44C4-40E5-B8D2-7993C8F936F1}" type="slidenum">
              <a:rPr lang="en-US" altLang="ja-JP"/>
              <a:pPr>
                <a:defRPr/>
              </a:pPr>
              <a:t>‹#›</a:t>
            </a:fld>
            <a:endParaRPr lang="en-US" altLang="ja-JP" dirty="0"/>
          </a:p>
        </p:txBody>
      </p:sp>
    </p:spTree>
    <p:extLst>
      <p:ext uri="{BB962C8B-B14F-4D97-AF65-F5344CB8AC3E}">
        <p14:creationId xmlns:p14="http://schemas.microsoft.com/office/powerpoint/2010/main" val="930298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77106" y="115948"/>
            <a:ext cx="2357438" cy="223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00042" y="115948"/>
            <a:ext cx="6924675" cy="223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3E2D61F7-AB2A-4FFB-90DB-2ADEFFD7E5A2}" type="slidenum">
              <a:rPr lang="en-US" altLang="ja-JP"/>
              <a:pPr>
                <a:defRPr/>
              </a:pPr>
              <a:t>‹#›</a:t>
            </a:fld>
            <a:endParaRPr lang="en-US" altLang="ja-JP" dirty="0"/>
          </a:p>
        </p:txBody>
      </p:sp>
    </p:spTree>
    <p:extLst>
      <p:ext uri="{BB962C8B-B14F-4D97-AF65-F5344CB8AC3E}">
        <p14:creationId xmlns:p14="http://schemas.microsoft.com/office/powerpoint/2010/main" val="1087952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85855" y="2205038"/>
            <a:ext cx="8791575" cy="792162"/>
          </a:xfrm>
        </p:spPr>
        <p:txBody>
          <a:bodyPr/>
          <a:lstStyle>
            <a:lvl1pPr>
              <a:defRPr sz="3200"/>
            </a:lvl1pPr>
          </a:lstStyle>
          <a:p>
            <a:r>
              <a:rPr lang="en-US" altLang="ja-JP"/>
              <a:t>○○○</a:t>
            </a:r>
            <a:r>
              <a:rPr lang="ja-JP" altLang="en-US"/>
              <a:t>の現状について（丸ゴシック</a:t>
            </a:r>
            <a:r>
              <a:rPr lang="en-US" altLang="ja-JP"/>
              <a:t>32</a:t>
            </a:r>
            <a:r>
              <a:rPr lang="ja-JP" altLang="en-US"/>
              <a:t>～</a:t>
            </a:r>
            <a:r>
              <a:rPr lang="en-US" altLang="ja-JP"/>
              <a:t>44P</a:t>
            </a:r>
            <a:r>
              <a:rPr lang="ja-JP" altLang="en-US"/>
              <a:t>）</a:t>
            </a:r>
          </a:p>
        </p:txBody>
      </p:sp>
      <p:sp>
        <p:nvSpPr>
          <p:cNvPr id="6147" name="Rectangle 3"/>
          <p:cNvSpPr>
            <a:spLocks noGrp="1" noChangeArrowheads="1"/>
          </p:cNvSpPr>
          <p:nvPr>
            <p:ph type="subTitle" idx="1"/>
          </p:nvPr>
        </p:nvSpPr>
        <p:spPr>
          <a:xfrm>
            <a:off x="2073275" y="4581525"/>
            <a:ext cx="6934200" cy="1512888"/>
          </a:xfrm>
        </p:spPr>
        <p:txBody>
          <a:bodyPr/>
          <a:lstStyle>
            <a:lvl1pPr marL="0" indent="0" algn="r">
              <a:buFont typeface="Wingdings" pitchFamily="2" charset="2"/>
              <a:buNone/>
              <a:defRPr sz="2400" b="1">
                <a:solidFill>
                  <a:schemeClr val="hlink"/>
                </a:solidFill>
              </a:defRPr>
            </a:lvl1pPr>
          </a:lstStyle>
          <a:p>
            <a:r>
              <a:rPr lang="ja-JP" altLang="en-US"/>
              <a:t>平成１９年４月２４日</a:t>
            </a:r>
          </a:p>
          <a:p>
            <a:r>
              <a:rPr lang="ja-JP" altLang="en-US"/>
              <a:t>大臣官房　総務課</a:t>
            </a:r>
          </a:p>
          <a:p>
            <a:r>
              <a:rPr lang="ja-JP" altLang="en-US"/>
              <a:t>●●太郎</a:t>
            </a:r>
          </a:p>
        </p:txBody>
      </p:sp>
      <p:sp>
        <p:nvSpPr>
          <p:cNvPr id="4" name="スライド番号プレースホルダ 10"/>
          <p:cNvSpPr>
            <a:spLocks noGrp="1"/>
          </p:cNvSpPr>
          <p:nvPr>
            <p:ph type="sldNum" sz="quarter" idx="10"/>
          </p:nvPr>
        </p:nvSpPr>
        <p:spPr/>
        <p:txBody>
          <a:bodyPr/>
          <a:lstStyle>
            <a:lvl1pPr>
              <a:defRPr/>
            </a:lvl1pPr>
          </a:lstStyle>
          <a:p>
            <a:pPr>
              <a:defRPr/>
            </a:pPr>
            <a:fld id="{A1A963DD-7549-4532-B487-417573AE23BC}" type="slidenum">
              <a:rPr lang="en-US" altLang="ja-JP"/>
              <a:pPr>
                <a:defRPr/>
              </a:pPr>
              <a:t>‹#›</a:t>
            </a:fld>
            <a:endParaRPr lang="en-US" altLang="ja-JP" dirty="0"/>
          </a:p>
        </p:txBody>
      </p:sp>
    </p:spTree>
    <p:extLst>
      <p:ext uri="{BB962C8B-B14F-4D97-AF65-F5344CB8AC3E}">
        <p14:creationId xmlns:p14="http://schemas.microsoft.com/office/powerpoint/2010/main" val="679220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C32D880-2BA0-48DD-9E4E-FFFB6DFF7FF5}" type="slidenum">
              <a:rPr lang="en-US" altLang="ja-JP"/>
              <a:pPr>
                <a:defRPr/>
              </a:pPr>
              <a:t>‹#›</a:t>
            </a:fld>
            <a:endParaRPr lang="en-US" altLang="ja-JP" dirty="0"/>
          </a:p>
        </p:txBody>
      </p:sp>
    </p:spTree>
    <p:extLst>
      <p:ext uri="{BB962C8B-B14F-4D97-AF65-F5344CB8AC3E}">
        <p14:creationId xmlns:p14="http://schemas.microsoft.com/office/powerpoint/2010/main" val="3050460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E6F162D6-FC43-4190-8AC3-7E03E4D83BA1}" type="slidenum">
              <a:rPr lang="en-US" altLang="ja-JP"/>
              <a:pPr>
                <a:defRPr/>
              </a:pPr>
              <a:t>‹#›</a:t>
            </a:fld>
            <a:endParaRPr lang="en-US" altLang="ja-JP" dirty="0"/>
          </a:p>
        </p:txBody>
      </p:sp>
    </p:spTree>
    <p:extLst>
      <p:ext uri="{BB962C8B-B14F-4D97-AF65-F5344CB8AC3E}">
        <p14:creationId xmlns:p14="http://schemas.microsoft.com/office/powerpoint/2010/main" val="68131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4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6908" indent="0">
              <a:buNone/>
              <a:defRPr sz="1800"/>
            </a:lvl2pPr>
            <a:lvl3pPr marL="913815" indent="0">
              <a:buNone/>
              <a:defRPr sz="1600"/>
            </a:lvl3pPr>
            <a:lvl4pPr marL="1370724" indent="0">
              <a:buNone/>
              <a:defRPr sz="1400"/>
            </a:lvl4pPr>
            <a:lvl5pPr marL="1827630" indent="0">
              <a:buNone/>
              <a:defRPr sz="1400"/>
            </a:lvl5pPr>
            <a:lvl6pPr marL="2284538" indent="0">
              <a:buNone/>
              <a:defRPr sz="1400"/>
            </a:lvl6pPr>
            <a:lvl7pPr marL="2741445" indent="0">
              <a:buNone/>
              <a:defRPr sz="1400"/>
            </a:lvl7pPr>
            <a:lvl8pPr marL="3198355" indent="0">
              <a:buNone/>
              <a:defRPr sz="1400"/>
            </a:lvl8pPr>
            <a:lvl9pPr marL="365526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6B33E203-7229-46D8-B7F3-95573ECE9561}" type="slidenum">
              <a:rPr lang="en-US" altLang="ja-JP"/>
              <a:pPr>
                <a:defRPr/>
              </a:pPr>
              <a:t>‹#›</a:t>
            </a:fld>
            <a:endParaRPr lang="en-US" altLang="ja-JP" dirty="0"/>
          </a:p>
        </p:txBody>
      </p:sp>
    </p:spTree>
    <p:extLst>
      <p:ext uri="{BB962C8B-B14F-4D97-AF65-F5344CB8AC3E}">
        <p14:creationId xmlns:p14="http://schemas.microsoft.com/office/powerpoint/2010/main" val="3587690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4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6908" indent="0">
              <a:buNone/>
              <a:defRPr sz="1800"/>
            </a:lvl2pPr>
            <a:lvl3pPr marL="913815" indent="0">
              <a:buNone/>
              <a:defRPr sz="1600"/>
            </a:lvl3pPr>
            <a:lvl4pPr marL="1370724" indent="0">
              <a:buNone/>
              <a:defRPr sz="1400"/>
            </a:lvl4pPr>
            <a:lvl5pPr marL="1827630" indent="0">
              <a:buNone/>
              <a:defRPr sz="1400"/>
            </a:lvl5pPr>
            <a:lvl6pPr marL="2284538" indent="0">
              <a:buNone/>
              <a:defRPr sz="1400"/>
            </a:lvl6pPr>
            <a:lvl7pPr marL="2741445" indent="0">
              <a:buNone/>
              <a:defRPr sz="1400"/>
            </a:lvl7pPr>
            <a:lvl8pPr marL="3198355" indent="0">
              <a:buNone/>
              <a:defRPr sz="1400"/>
            </a:lvl8pPr>
            <a:lvl9pPr marL="365526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60FC3476-C9A9-4CA9-92AD-24D9CC5C99C9}" type="slidenum">
              <a:rPr lang="en-US" altLang="ja-JP"/>
              <a:pPr>
                <a:defRPr/>
              </a:pPr>
              <a:t>‹#›</a:t>
            </a:fld>
            <a:endParaRPr lang="en-US" altLang="ja-JP" dirty="0"/>
          </a:p>
        </p:txBody>
      </p:sp>
    </p:spTree>
    <p:extLst>
      <p:ext uri="{BB962C8B-B14F-4D97-AF65-F5344CB8AC3E}">
        <p14:creationId xmlns:p14="http://schemas.microsoft.com/office/powerpoint/2010/main" val="2306772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71481" y="836620"/>
            <a:ext cx="4605337"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2" y="836620"/>
            <a:ext cx="4605338"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E81023A6-00A7-407A-8C09-55FE01763178}" type="slidenum">
              <a:rPr lang="en-US" altLang="ja-JP"/>
              <a:pPr>
                <a:defRPr/>
              </a:pPr>
              <a:t>‹#›</a:t>
            </a:fld>
            <a:endParaRPr lang="en-US" altLang="ja-JP" dirty="0"/>
          </a:p>
        </p:txBody>
      </p:sp>
    </p:spTree>
    <p:extLst>
      <p:ext uri="{BB962C8B-B14F-4D97-AF65-F5344CB8AC3E}">
        <p14:creationId xmlns:p14="http://schemas.microsoft.com/office/powerpoint/2010/main" val="3716137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908" indent="0">
              <a:buNone/>
              <a:defRPr sz="2000" b="1"/>
            </a:lvl2pPr>
            <a:lvl3pPr marL="913815" indent="0">
              <a:buNone/>
              <a:defRPr sz="1800" b="1"/>
            </a:lvl3pPr>
            <a:lvl4pPr marL="1370724" indent="0">
              <a:buNone/>
              <a:defRPr sz="1600" b="1"/>
            </a:lvl4pPr>
            <a:lvl5pPr marL="1827630" indent="0">
              <a:buNone/>
              <a:defRPr sz="1600" b="1"/>
            </a:lvl5pPr>
            <a:lvl6pPr marL="2284538" indent="0">
              <a:buNone/>
              <a:defRPr sz="1600" b="1"/>
            </a:lvl6pPr>
            <a:lvl7pPr marL="2741445" indent="0">
              <a:buNone/>
              <a:defRPr sz="1600" b="1"/>
            </a:lvl7pPr>
            <a:lvl8pPr marL="3198355" indent="0">
              <a:buNone/>
              <a:defRPr sz="1600" b="1"/>
            </a:lvl8pPr>
            <a:lvl9pPr marL="365526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908" indent="0">
              <a:buNone/>
              <a:defRPr sz="2000" b="1"/>
            </a:lvl2pPr>
            <a:lvl3pPr marL="913815" indent="0">
              <a:buNone/>
              <a:defRPr sz="1800" b="1"/>
            </a:lvl3pPr>
            <a:lvl4pPr marL="1370724" indent="0">
              <a:buNone/>
              <a:defRPr sz="1600" b="1"/>
            </a:lvl4pPr>
            <a:lvl5pPr marL="1827630" indent="0">
              <a:buNone/>
              <a:defRPr sz="1600" b="1"/>
            </a:lvl5pPr>
            <a:lvl6pPr marL="2284538" indent="0">
              <a:buNone/>
              <a:defRPr sz="1600" b="1"/>
            </a:lvl6pPr>
            <a:lvl7pPr marL="2741445" indent="0">
              <a:buNone/>
              <a:defRPr sz="1600" b="1"/>
            </a:lvl7pPr>
            <a:lvl8pPr marL="3198355" indent="0">
              <a:buNone/>
              <a:defRPr sz="1600" b="1"/>
            </a:lvl8pPr>
            <a:lvl9pPr marL="365526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2B1D2FE2-0C72-4EA3-A5C3-09D7B7D18473}" type="slidenum">
              <a:rPr lang="en-US" altLang="ja-JP"/>
              <a:pPr>
                <a:defRPr/>
              </a:pPr>
              <a:t>‹#›</a:t>
            </a:fld>
            <a:endParaRPr lang="en-US" altLang="ja-JP" dirty="0"/>
          </a:p>
        </p:txBody>
      </p:sp>
    </p:spTree>
    <p:extLst>
      <p:ext uri="{BB962C8B-B14F-4D97-AF65-F5344CB8AC3E}">
        <p14:creationId xmlns:p14="http://schemas.microsoft.com/office/powerpoint/2010/main" val="3676320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0421BCE2-6883-4409-9261-CCBA9E9F8149}" type="slidenum">
              <a:rPr lang="en-US" altLang="ja-JP"/>
              <a:pPr>
                <a:defRPr/>
              </a:pPr>
              <a:t>‹#›</a:t>
            </a:fld>
            <a:endParaRPr lang="en-US" altLang="ja-JP" dirty="0"/>
          </a:p>
        </p:txBody>
      </p:sp>
    </p:spTree>
    <p:extLst>
      <p:ext uri="{BB962C8B-B14F-4D97-AF65-F5344CB8AC3E}">
        <p14:creationId xmlns:p14="http://schemas.microsoft.com/office/powerpoint/2010/main" val="3828850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0033845-F092-45D8-8F9F-30E0F108CA7F}" type="slidenum">
              <a:rPr lang="en-US" altLang="ja-JP"/>
              <a:pPr>
                <a:defRPr/>
              </a:pPr>
              <a:t>‹#›</a:t>
            </a:fld>
            <a:endParaRPr lang="en-US" altLang="ja-JP" dirty="0"/>
          </a:p>
        </p:txBody>
      </p:sp>
    </p:spTree>
    <p:extLst>
      <p:ext uri="{BB962C8B-B14F-4D97-AF65-F5344CB8AC3E}">
        <p14:creationId xmlns:p14="http://schemas.microsoft.com/office/powerpoint/2010/main" val="480797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12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13"/>
            <a:ext cx="3259138" cy="4691063"/>
          </a:xfrm>
        </p:spPr>
        <p:txBody>
          <a:bodyPr/>
          <a:lstStyle>
            <a:lvl1pPr marL="0" indent="0">
              <a:buNone/>
              <a:defRPr sz="1400"/>
            </a:lvl1pPr>
            <a:lvl2pPr marL="456908" indent="0">
              <a:buNone/>
              <a:defRPr sz="1200"/>
            </a:lvl2pPr>
            <a:lvl3pPr marL="913815" indent="0">
              <a:buNone/>
              <a:defRPr sz="1000"/>
            </a:lvl3pPr>
            <a:lvl4pPr marL="1370724" indent="0">
              <a:buNone/>
              <a:defRPr sz="900"/>
            </a:lvl4pPr>
            <a:lvl5pPr marL="1827630" indent="0">
              <a:buNone/>
              <a:defRPr sz="900"/>
            </a:lvl5pPr>
            <a:lvl6pPr marL="2284538" indent="0">
              <a:buNone/>
              <a:defRPr sz="900"/>
            </a:lvl6pPr>
            <a:lvl7pPr marL="2741445" indent="0">
              <a:buNone/>
              <a:defRPr sz="900"/>
            </a:lvl7pPr>
            <a:lvl8pPr marL="3198355" indent="0">
              <a:buNone/>
              <a:defRPr sz="900"/>
            </a:lvl8pPr>
            <a:lvl9pPr marL="365526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3F1164CC-DBE7-4BA1-B18F-7FE2F7D73AD6}" type="slidenum">
              <a:rPr lang="en-US" altLang="ja-JP"/>
              <a:pPr>
                <a:defRPr/>
              </a:pPr>
              <a:t>‹#›</a:t>
            </a:fld>
            <a:endParaRPr lang="en-US" altLang="ja-JP" dirty="0"/>
          </a:p>
        </p:txBody>
      </p:sp>
    </p:spTree>
    <p:extLst>
      <p:ext uri="{BB962C8B-B14F-4D97-AF65-F5344CB8AC3E}">
        <p14:creationId xmlns:p14="http://schemas.microsoft.com/office/powerpoint/2010/main" val="258137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6908" indent="0">
              <a:buNone/>
              <a:defRPr sz="2800"/>
            </a:lvl2pPr>
            <a:lvl3pPr marL="913815" indent="0">
              <a:buNone/>
              <a:defRPr sz="2400"/>
            </a:lvl3pPr>
            <a:lvl4pPr marL="1370724" indent="0">
              <a:buNone/>
              <a:defRPr sz="2000"/>
            </a:lvl4pPr>
            <a:lvl5pPr marL="1827630" indent="0">
              <a:buNone/>
              <a:defRPr sz="2000"/>
            </a:lvl5pPr>
            <a:lvl6pPr marL="2284538" indent="0">
              <a:buNone/>
              <a:defRPr sz="2000"/>
            </a:lvl6pPr>
            <a:lvl7pPr marL="2741445" indent="0">
              <a:buNone/>
              <a:defRPr sz="2000"/>
            </a:lvl7pPr>
            <a:lvl8pPr marL="3198355" indent="0">
              <a:buNone/>
              <a:defRPr sz="2000"/>
            </a:lvl8pPr>
            <a:lvl9pPr marL="365526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3" y="5367339"/>
            <a:ext cx="5943600" cy="804862"/>
          </a:xfrm>
        </p:spPr>
        <p:txBody>
          <a:bodyPr/>
          <a:lstStyle>
            <a:lvl1pPr marL="0" indent="0">
              <a:buNone/>
              <a:defRPr sz="1400"/>
            </a:lvl1pPr>
            <a:lvl2pPr marL="456908" indent="0">
              <a:buNone/>
              <a:defRPr sz="1200"/>
            </a:lvl2pPr>
            <a:lvl3pPr marL="913815" indent="0">
              <a:buNone/>
              <a:defRPr sz="1000"/>
            </a:lvl3pPr>
            <a:lvl4pPr marL="1370724" indent="0">
              <a:buNone/>
              <a:defRPr sz="900"/>
            </a:lvl4pPr>
            <a:lvl5pPr marL="1827630" indent="0">
              <a:buNone/>
              <a:defRPr sz="900"/>
            </a:lvl5pPr>
            <a:lvl6pPr marL="2284538" indent="0">
              <a:buNone/>
              <a:defRPr sz="900"/>
            </a:lvl6pPr>
            <a:lvl7pPr marL="2741445" indent="0">
              <a:buNone/>
              <a:defRPr sz="900"/>
            </a:lvl7pPr>
            <a:lvl8pPr marL="3198355" indent="0">
              <a:buNone/>
              <a:defRPr sz="900"/>
            </a:lvl8pPr>
            <a:lvl9pPr marL="365526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EA3626E5-79FB-4922-AC6E-228E4998C6AA}" type="slidenum">
              <a:rPr lang="en-US" altLang="ja-JP"/>
              <a:pPr>
                <a:defRPr/>
              </a:pPr>
              <a:t>‹#›</a:t>
            </a:fld>
            <a:endParaRPr lang="en-US" altLang="ja-JP" dirty="0"/>
          </a:p>
        </p:txBody>
      </p:sp>
    </p:spTree>
    <p:extLst>
      <p:ext uri="{BB962C8B-B14F-4D97-AF65-F5344CB8AC3E}">
        <p14:creationId xmlns:p14="http://schemas.microsoft.com/office/powerpoint/2010/main" val="48275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15395F00-E9E3-4A91-A0A5-B24EB8B96F43}" type="slidenum">
              <a:rPr lang="en-US" altLang="ja-JP"/>
              <a:pPr>
                <a:defRPr/>
              </a:pPr>
              <a:t>‹#›</a:t>
            </a:fld>
            <a:endParaRPr lang="en-US" altLang="ja-JP" dirty="0"/>
          </a:p>
        </p:txBody>
      </p:sp>
    </p:spTree>
    <p:extLst>
      <p:ext uri="{BB962C8B-B14F-4D97-AF65-F5344CB8AC3E}">
        <p14:creationId xmlns:p14="http://schemas.microsoft.com/office/powerpoint/2010/main" val="3280172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77106" y="115948"/>
            <a:ext cx="2357438" cy="223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00042" y="115948"/>
            <a:ext cx="6924675" cy="223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31AB2371-15C0-4067-94FD-34538E033571}" type="slidenum">
              <a:rPr lang="en-US" altLang="ja-JP"/>
              <a:pPr>
                <a:defRPr/>
              </a:pPr>
              <a:t>‹#›</a:t>
            </a:fld>
            <a:endParaRPr lang="en-US" altLang="ja-JP" dirty="0"/>
          </a:p>
        </p:txBody>
      </p:sp>
    </p:spTree>
    <p:extLst>
      <p:ext uri="{BB962C8B-B14F-4D97-AF65-F5344CB8AC3E}">
        <p14:creationId xmlns:p14="http://schemas.microsoft.com/office/powerpoint/2010/main" val="127318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71481" y="836620"/>
            <a:ext cx="4605337"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2" y="836620"/>
            <a:ext cx="4605338"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4DEAB8F1-99F8-4E31-879A-BC631641E686}" type="slidenum">
              <a:rPr lang="en-US" altLang="ja-JP"/>
              <a:pPr>
                <a:defRPr/>
              </a:pPr>
              <a:t>‹#›</a:t>
            </a:fld>
            <a:endParaRPr lang="en-US" altLang="ja-JP" dirty="0"/>
          </a:p>
        </p:txBody>
      </p:sp>
    </p:spTree>
    <p:extLst>
      <p:ext uri="{BB962C8B-B14F-4D97-AF65-F5344CB8AC3E}">
        <p14:creationId xmlns:p14="http://schemas.microsoft.com/office/powerpoint/2010/main" val="347533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908" indent="0">
              <a:buNone/>
              <a:defRPr sz="2000" b="1"/>
            </a:lvl2pPr>
            <a:lvl3pPr marL="913815" indent="0">
              <a:buNone/>
              <a:defRPr sz="1800" b="1"/>
            </a:lvl3pPr>
            <a:lvl4pPr marL="1370724" indent="0">
              <a:buNone/>
              <a:defRPr sz="1600" b="1"/>
            </a:lvl4pPr>
            <a:lvl5pPr marL="1827630" indent="0">
              <a:buNone/>
              <a:defRPr sz="1600" b="1"/>
            </a:lvl5pPr>
            <a:lvl6pPr marL="2284538" indent="0">
              <a:buNone/>
              <a:defRPr sz="1600" b="1"/>
            </a:lvl6pPr>
            <a:lvl7pPr marL="2741445" indent="0">
              <a:buNone/>
              <a:defRPr sz="1600" b="1"/>
            </a:lvl7pPr>
            <a:lvl8pPr marL="3198355" indent="0">
              <a:buNone/>
              <a:defRPr sz="1600" b="1"/>
            </a:lvl8pPr>
            <a:lvl9pPr marL="365526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908" indent="0">
              <a:buNone/>
              <a:defRPr sz="2000" b="1"/>
            </a:lvl2pPr>
            <a:lvl3pPr marL="913815" indent="0">
              <a:buNone/>
              <a:defRPr sz="1800" b="1"/>
            </a:lvl3pPr>
            <a:lvl4pPr marL="1370724" indent="0">
              <a:buNone/>
              <a:defRPr sz="1600" b="1"/>
            </a:lvl4pPr>
            <a:lvl5pPr marL="1827630" indent="0">
              <a:buNone/>
              <a:defRPr sz="1600" b="1"/>
            </a:lvl5pPr>
            <a:lvl6pPr marL="2284538" indent="0">
              <a:buNone/>
              <a:defRPr sz="1600" b="1"/>
            </a:lvl6pPr>
            <a:lvl7pPr marL="2741445" indent="0">
              <a:buNone/>
              <a:defRPr sz="1600" b="1"/>
            </a:lvl7pPr>
            <a:lvl8pPr marL="3198355" indent="0">
              <a:buNone/>
              <a:defRPr sz="1600" b="1"/>
            </a:lvl8pPr>
            <a:lvl9pPr marL="365526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90A66864-4191-4654-BDCF-CDCE94A0CE32}" type="slidenum">
              <a:rPr lang="en-US" altLang="ja-JP"/>
              <a:pPr>
                <a:defRPr/>
              </a:pPr>
              <a:t>‹#›</a:t>
            </a:fld>
            <a:endParaRPr lang="en-US" altLang="ja-JP" dirty="0"/>
          </a:p>
        </p:txBody>
      </p:sp>
    </p:spTree>
    <p:extLst>
      <p:ext uri="{BB962C8B-B14F-4D97-AF65-F5344CB8AC3E}">
        <p14:creationId xmlns:p14="http://schemas.microsoft.com/office/powerpoint/2010/main" val="284354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A3EF319F-E740-442D-A6E7-B790B47E61AE}" type="slidenum">
              <a:rPr lang="en-US" altLang="ja-JP"/>
              <a:pPr>
                <a:defRPr/>
              </a:pPr>
              <a:t>‹#›</a:t>
            </a:fld>
            <a:endParaRPr lang="en-US" altLang="ja-JP" dirty="0"/>
          </a:p>
        </p:txBody>
      </p:sp>
    </p:spTree>
    <p:extLst>
      <p:ext uri="{BB962C8B-B14F-4D97-AF65-F5344CB8AC3E}">
        <p14:creationId xmlns:p14="http://schemas.microsoft.com/office/powerpoint/2010/main" val="134413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7E075C8-DF03-4CF5-8654-82B02EDAA8FB}" type="slidenum">
              <a:rPr lang="en-US" altLang="ja-JP"/>
              <a:pPr>
                <a:defRPr/>
              </a:pPr>
              <a:t>‹#›</a:t>
            </a:fld>
            <a:endParaRPr lang="en-US" altLang="ja-JP" dirty="0"/>
          </a:p>
        </p:txBody>
      </p:sp>
    </p:spTree>
    <p:extLst>
      <p:ext uri="{BB962C8B-B14F-4D97-AF65-F5344CB8AC3E}">
        <p14:creationId xmlns:p14="http://schemas.microsoft.com/office/powerpoint/2010/main" val="166204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12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13"/>
            <a:ext cx="3259138" cy="4691063"/>
          </a:xfrm>
        </p:spPr>
        <p:txBody>
          <a:bodyPr/>
          <a:lstStyle>
            <a:lvl1pPr marL="0" indent="0">
              <a:buNone/>
              <a:defRPr sz="1400"/>
            </a:lvl1pPr>
            <a:lvl2pPr marL="456908" indent="0">
              <a:buNone/>
              <a:defRPr sz="1200"/>
            </a:lvl2pPr>
            <a:lvl3pPr marL="913815" indent="0">
              <a:buNone/>
              <a:defRPr sz="1000"/>
            </a:lvl3pPr>
            <a:lvl4pPr marL="1370724" indent="0">
              <a:buNone/>
              <a:defRPr sz="900"/>
            </a:lvl4pPr>
            <a:lvl5pPr marL="1827630" indent="0">
              <a:buNone/>
              <a:defRPr sz="900"/>
            </a:lvl5pPr>
            <a:lvl6pPr marL="2284538" indent="0">
              <a:buNone/>
              <a:defRPr sz="900"/>
            </a:lvl6pPr>
            <a:lvl7pPr marL="2741445" indent="0">
              <a:buNone/>
              <a:defRPr sz="900"/>
            </a:lvl7pPr>
            <a:lvl8pPr marL="3198355" indent="0">
              <a:buNone/>
              <a:defRPr sz="900"/>
            </a:lvl8pPr>
            <a:lvl9pPr marL="365526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0C65CE27-A5B0-4D8C-BBDE-6412BAA165C2}" type="slidenum">
              <a:rPr lang="en-US" altLang="ja-JP"/>
              <a:pPr>
                <a:defRPr/>
              </a:pPr>
              <a:t>‹#›</a:t>
            </a:fld>
            <a:endParaRPr lang="en-US" altLang="ja-JP" dirty="0"/>
          </a:p>
        </p:txBody>
      </p:sp>
    </p:spTree>
    <p:extLst>
      <p:ext uri="{BB962C8B-B14F-4D97-AF65-F5344CB8AC3E}">
        <p14:creationId xmlns:p14="http://schemas.microsoft.com/office/powerpoint/2010/main" val="174657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0025" y="115888"/>
            <a:ext cx="79216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0" rIns="91380" bIns="45690" numCol="1" anchor="ctr" anchorCtr="0" compatLnSpc="1">
            <a:prstTxWarp prst="textNoShape">
              <a:avLst/>
            </a:prstTxWarp>
          </a:bodyPr>
          <a:lstStyle/>
          <a:p>
            <a:pPr lvl="0"/>
            <a:r>
              <a:rPr lang="ja-JP" altLang="en-US" smtClean="0"/>
              <a:t>１．タイトル　</a:t>
            </a:r>
          </a:p>
        </p:txBody>
      </p:sp>
      <p:sp>
        <p:nvSpPr>
          <p:cNvPr id="1030" name="Rectangle 6"/>
          <p:cNvSpPr>
            <a:spLocks noGrp="1" noChangeArrowheads="1"/>
          </p:cNvSpPr>
          <p:nvPr>
            <p:ph type="sldNum" sz="quarter" idx="4"/>
          </p:nvPr>
        </p:nvSpPr>
        <p:spPr bwMode="auto">
          <a:xfrm>
            <a:off x="7610475" y="6553200"/>
            <a:ext cx="2311400" cy="476250"/>
          </a:xfrm>
          <a:prstGeom prst="rect">
            <a:avLst/>
          </a:prstGeom>
          <a:noFill/>
          <a:ln w="9525">
            <a:noFill/>
            <a:miter lim="800000"/>
            <a:headEnd/>
            <a:tailEnd/>
          </a:ln>
          <a:effectLst/>
        </p:spPr>
        <p:txBody>
          <a:bodyPr vert="horz" wrap="square" lIns="91380" tIns="45690" rIns="91380" bIns="45690" numCol="1" anchor="t" anchorCtr="0" compatLnSpc="1">
            <a:prstTxWarp prst="textNoShape">
              <a:avLst/>
            </a:prstTxWarp>
          </a:bodyPr>
          <a:lstStyle>
            <a:lvl1pPr algn="r">
              <a:buFontTx/>
              <a:buNone/>
              <a:defRPr sz="1400" b="0">
                <a:solidFill>
                  <a:schemeClr val="tx1"/>
                </a:solidFill>
                <a:latin typeface="Arial" pitchFamily="34" charset="0"/>
                <a:ea typeface="ＭＳ Ｐゴシック" pitchFamily="50" charset="-128"/>
              </a:defRPr>
            </a:lvl1pPr>
          </a:lstStyle>
          <a:p>
            <a:pPr>
              <a:defRPr/>
            </a:pPr>
            <a:fld id="{02219E25-5471-40A7-A20F-F10AD06DDEFB}" type="slidenum">
              <a:rPr lang="en-US" altLang="ja-JP"/>
              <a:pPr>
                <a:defRPr/>
              </a:pPr>
              <a:t>‹#›</a:t>
            </a:fld>
            <a:endParaRPr lang="en-US" altLang="ja-JP" dirty="0"/>
          </a:p>
        </p:txBody>
      </p:sp>
      <p:sp>
        <p:nvSpPr>
          <p:cNvPr id="1028" name="Rectangle 25"/>
          <p:cNvSpPr>
            <a:spLocks noGrp="1" noChangeArrowheads="1"/>
          </p:cNvSpPr>
          <p:nvPr>
            <p:ph type="body" idx="1"/>
          </p:nvPr>
        </p:nvSpPr>
        <p:spPr bwMode="auto">
          <a:xfrm>
            <a:off x="271463" y="836613"/>
            <a:ext cx="93630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0" rIns="91380" bIns="45690" numCol="1" anchor="t" anchorCtr="0" compatLnSpc="1">
            <a:prstTxWarp prst="textNoShape">
              <a:avLst/>
            </a:prstTxWarp>
          </a:bodyPr>
          <a:lstStyle/>
          <a:p>
            <a:pPr lvl="0"/>
            <a:r>
              <a:rPr lang="ja-JP" altLang="en-US" smtClean="0"/>
              <a:t>第１レベル　（１６～１８Ｐ）</a:t>
            </a:r>
          </a:p>
          <a:p>
            <a:pPr lvl="1"/>
            <a:r>
              <a:rPr lang="ja-JP" altLang="en-US" smtClean="0"/>
              <a:t>第 </a:t>
            </a:r>
            <a:r>
              <a:rPr lang="en-US" altLang="ja-JP" smtClean="0"/>
              <a:t>2 </a:t>
            </a:r>
            <a:r>
              <a:rPr lang="ja-JP" altLang="en-US" smtClean="0"/>
              <a:t>レベル　　（１６Ｐ）</a:t>
            </a:r>
          </a:p>
          <a:p>
            <a:pPr lvl="2"/>
            <a:r>
              <a:rPr lang="ja-JP" altLang="en-US" smtClean="0"/>
              <a:t>第３レベル　　　　　　（１４Ｐ～１６Ｐ）</a:t>
            </a:r>
          </a:p>
        </p:txBody>
      </p:sp>
      <p:sp>
        <p:nvSpPr>
          <p:cNvPr id="1029" name="AutoShape 31"/>
          <p:cNvSpPr>
            <a:spLocks noChangeArrowheads="1"/>
          </p:cNvSpPr>
          <p:nvPr/>
        </p:nvSpPr>
        <p:spPr bwMode="auto">
          <a:xfrm flipV="1">
            <a:off x="200025" y="549275"/>
            <a:ext cx="9705975" cy="76200"/>
          </a:xfrm>
          <a:prstGeom prst="roundRect">
            <a:avLst>
              <a:gd name="adj" fmla="val 16667"/>
            </a:avLst>
          </a:prstGeom>
          <a:gradFill rotWithShape="1">
            <a:gsLst>
              <a:gs pos="0">
                <a:srgbClr val="3333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380" tIns="45690" rIns="91380" bIns="45690" anchor="ctr"/>
          <a:lstStyle>
            <a:lvl1pPr eaLnBrk="0" hangingPunct="0">
              <a:defRPr kumimoji="1" sz="1400" b="1">
                <a:solidFill>
                  <a:srgbClr val="000066"/>
                </a:solidFill>
                <a:latin typeface="Arial" pitchFamily="34" charset="0"/>
                <a:ea typeface="ＭＳ Ｐゴシック" pitchFamily="50" charset="-128"/>
              </a:defRPr>
            </a:lvl1pPr>
            <a:lvl2pPr marL="742950" indent="-285750" eaLnBrk="0" hangingPunct="0">
              <a:defRPr kumimoji="1" sz="1400" b="1">
                <a:solidFill>
                  <a:srgbClr val="000066"/>
                </a:solidFill>
                <a:latin typeface="Arial" pitchFamily="34" charset="0"/>
                <a:ea typeface="ＭＳ Ｐゴシック" pitchFamily="50" charset="-128"/>
              </a:defRPr>
            </a:lvl2pPr>
            <a:lvl3pPr marL="1143000" indent="-228600" eaLnBrk="0" hangingPunct="0">
              <a:defRPr kumimoji="1" sz="1400" b="1">
                <a:solidFill>
                  <a:srgbClr val="000066"/>
                </a:solidFill>
                <a:latin typeface="Arial" pitchFamily="34" charset="0"/>
                <a:ea typeface="ＭＳ Ｐゴシック" pitchFamily="50" charset="-128"/>
              </a:defRPr>
            </a:lvl3pPr>
            <a:lvl4pPr marL="1600200" indent="-228600" eaLnBrk="0" hangingPunct="0">
              <a:defRPr kumimoji="1" sz="1400" b="1">
                <a:solidFill>
                  <a:srgbClr val="000066"/>
                </a:solidFill>
                <a:latin typeface="Arial" pitchFamily="34" charset="0"/>
                <a:ea typeface="ＭＳ Ｐゴシック" pitchFamily="50" charset="-128"/>
              </a:defRPr>
            </a:lvl4pPr>
            <a:lvl5pPr marL="2057400" indent="-228600" eaLnBrk="0" hangingPunct="0">
              <a:defRPr kumimoji="1" sz="1400" b="1">
                <a:solidFill>
                  <a:srgbClr val="000066"/>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9pPr>
          </a:lstStyle>
          <a:p>
            <a:pPr eaLnBrk="1" hangingPunct="1">
              <a:defRPr/>
            </a:pPr>
            <a:endParaRPr lang="ja-JP" altLang="en-US" sz="1800" b="0" smtClean="0">
              <a:solidFill>
                <a:schemeClr val="tx1"/>
              </a:solidFill>
            </a:endParaRPr>
          </a:p>
        </p:txBody>
      </p:sp>
      <p:pic>
        <p:nvPicPr>
          <p:cNvPr id="2" name="Picture 37" descr="R:\【省内共有】職員共有ファイル限定（担当者・所属を記載のこと）\経済産業省ロゴマーク（安齋＠広報室）\jpgファイル\3欧文oubun_logo_jpg\(1)本省honsyo\oubun_b_logo_color_small.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08988" y="14288"/>
            <a:ext cx="14398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775" r:id="rId1"/>
    <p:sldLayoutId id="2147495731" r:id="rId2"/>
    <p:sldLayoutId id="2147495732" r:id="rId3"/>
    <p:sldLayoutId id="2147495733" r:id="rId4"/>
    <p:sldLayoutId id="2147495734" r:id="rId5"/>
    <p:sldLayoutId id="2147495735" r:id="rId6"/>
    <p:sldLayoutId id="2147495736" r:id="rId7"/>
    <p:sldLayoutId id="2147495737" r:id="rId8"/>
    <p:sldLayoutId id="2147495738" r:id="rId9"/>
    <p:sldLayoutId id="2147495739" r:id="rId10"/>
    <p:sldLayoutId id="2147495740" r:id="rId11"/>
    <p:sldLayoutId id="2147495741"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rgbClr val="3333FF"/>
          </a:solidFill>
          <a:latin typeface="+mj-lt"/>
          <a:ea typeface="+mj-ea"/>
          <a:cs typeface="HG丸ｺﾞｼｯｸM-PRO" pitchFamily="50" charset="-128"/>
        </a:defRPr>
      </a:lvl1pPr>
      <a:lvl2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2pPr>
      <a:lvl3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3pPr>
      <a:lvl4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4pPr>
      <a:lvl5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5pPr>
      <a:lvl6pPr marL="456908" algn="l" rtl="0" fontAlgn="base">
        <a:spcBef>
          <a:spcPct val="0"/>
        </a:spcBef>
        <a:spcAft>
          <a:spcPct val="0"/>
        </a:spcAft>
        <a:defRPr sz="2400" b="1">
          <a:solidFill>
            <a:srgbClr val="3333FF"/>
          </a:solidFill>
          <a:latin typeface="Arial" charset="0"/>
          <a:ea typeface="HG丸ｺﾞｼｯｸM-PRO" pitchFamily="49" charset="-128"/>
        </a:defRPr>
      </a:lvl6pPr>
      <a:lvl7pPr marL="913815" algn="l" rtl="0" fontAlgn="base">
        <a:spcBef>
          <a:spcPct val="0"/>
        </a:spcBef>
        <a:spcAft>
          <a:spcPct val="0"/>
        </a:spcAft>
        <a:defRPr sz="2400" b="1">
          <a:solidFill>
            <a:srgbClr val="3333FF"/>
          </a:solidFill>
          <a:latin typeface="Arial" charset="0"/>
          <a:ea typeface="HG丸ｺﾞｼｯｸM-PRO" pitchFamily="49" charset="-128"/>
        </a:defRPr>
      </a:lvl7pPr>
      <a:lvl8pPr marL="1370724" algn="l" rtl="0" fontAlgn="base">
        <a:spcBef>
          <a:spcPct val="0"/>
        </a:spcBef>
        <a:spcAft>
          <a:spcPct val="0"/>
        </a:spcAft>
        <a:defRPr sz="2400" b="1">
          <a:solidFill>
            <a:srgbClr val="3333FF"/>
          </a:solidFill>
          <a:latin typeface="Arial" charset="0"/>
          <a:ea typeface="HG丸ｺﾞｼｯｸM-PRO" pitchFamily="49" charset="-128"/>
        </a:defRPr>
      </a:lvl8pPr>
      <a:lvl9pPr marL="1827630" algn="l" rtl="0" fontAlgn="base">
        <a:spcBef>
          <a:spcPct val="0"/>
        </a:spcBef>
        <a:spcAft>
          <a:spcPct val="0"/>
        </a:spcAft>
        <a:defRPr sz="2400" b="1">
          <a:solidFill>
            <a:srgbClr val="3333FF"/>
          </a:solidFill>
          <a:latin typeface="Arial" charset="0"/>
          <a:ea typeface="HG丸ｺﾞｼｯｸM-PRO" pitchFamily="49" charset="-128"/>
        </a:defRPr>
      </a:lvl9pPr>
    </p:titleStyle>
    <p:bodyStyle>
      <a:lvl1pPr marL="341313" indent="-341313" algn="l" rtl="0" eaLnBrk="0" fontAlgn="base" hangingPunct="0">
        <a:spcBef>
          <a:spcPct val="20000"/>
        </a:spcBef>
        <a:spcAft>
          <a:spcPct val="0"/>
        </a:spcAft>
        <a:buFont typeface="Wingdings" pitchFamily="2" charset="2"/>
        <a:buChar char="n"/>
        <a:defRPr kumimoji="1" sz="2000">
          <a:solidFill>
            <a:schemeClr val="tx1"/>
          </a:solidFill>
          <a:latin typeface="+mn-lt"/>
          <a:ea typeface="+mn-ea"/>
          <a:cs typeface="HG丸ｺﾞｼｯｸM-PRO" pitchFamily="50" charset="-128"/>
        </a:defRPr>
      </a:lvl1pPr>
      <a:lvl2pPr marL="741363" indent="-284163" algn="l" rtl="0" eaLnBrk="0" fontAlgn="base" hangingPunct="0">
        <a:spcBef>
          <a:spcPct val="20000"/>
        </a:spcBef>
        <a:spcAft>
          <a:spcPct val="0"/>
        </a:spcAft>
        <a:buFont typeface="Wingdings" pitchFamily="2" charset="2"/>
        <a:buChar char="Ø"/>
        <a:defRPr kumimoji="1" sz="1600">
          <a:solidFill>
            <a:schemeClr val="tx1"/>
          </a:solidFill>
          <a:latin typeface="+mn-lt"/>
          <a:ea typeface="+mn-ea"/>
          <a:cs typeface="HG丸ｺﾞｼｯｸM-PRO" pitchFamily="50" charset="-128"/>
        </a:defRPr>
      </a:lvl2pPr>
      <a:lvl3pPr marL="1141413" indent="-227013" algn="l" rtl="0" eaLnBrk="0" fontAlgn="base" hangingPunct="0">
        <a:spcBef>
          <a:spcPct val="20000"/>
        </a:spcBef>
        <a:spcAft>
          <a:spcPct val="0"/>
        </a:spcAft>
        <a:buChar char="•"/>
        <a:defRPr kumimoji="1" sz="1400">
          <a:solidFill>
            <a:schemeClr val="tx1"/>
          </a:solidFill>
          <a:latin typeface="+mj-lt"/>
          <a:ea typeface="ＭＳ Ｐゴシック" pitchFamily="50" charset="-128"/>
          <a:cs typeface="ＭＳ Ｐゴシック" pitchFamily="-112" charset="-128"/>
        </a:defRPr>
      </a:lvl3pPr>
      <a:lvl4pPr marL="1598613" indent="-227013" algn="l" rtl="0" eaLnBrk="0" fontAlgn="base" hangingPunct="0">
        <a:spcBef>
          <a:spcPct val="20000"/>
        </a:spcBef>
        <a:spcAft>
          <a:spcPct val="0"/>
        </a:spcAft>
        <a:buChar char="–"/>
        <a:defRPr kumimoji="1" sz="1200">
          <a:solidFill>
            <a:schemeClr val="tx1"/>
          </a:solidFill>
          <a:latin typeface="+mj-lt"/>
          <a:ea typeface="ＭＳ Ｐゴシック" pitchFamily="50" charset="-128"/>
        </a:defRPr>
      </a:lvl4pPr>
      <a:lvl5pPr marL="2055813" indent="-227013" algn="l" rtl="0" eaLnBrk="0" fontAlgn="base" hangingPunct="0">
        <a:spcBef>
          <a:spcPct val="20000"/>
        </a:spcBef>
        <a:spcAft>
          <a:spcPct val="0"/>
        </a:spcAft>
        <a:buChar char="»"/>
        <a:defRPr kumimoji="1" sz="2000">
          <a:solidFill>
            <a:schemeClr val="tx1"/>
          </a:solidFill>
          <a:latin typeface="+mj-lt"/>
          <a:ea typeface="ＭＳ Ｐゴシック" pitchFamily="50" charset="-128"/>
        </a:defRPr>
      </a:lvl5pPr>
      <a:lvl6pPr marL="2512992" indent="-228454" algn="l" rtl="0" fontAlgn="base">
        <a:spcBef>
          <a:spcPct val="20000"/>
        </a:spcBef>
        <a:spcAft>
          <a:spcPct val="0"/>
        </a:spcAft>
        <a:buChar char="»"/>
        <a:defRPr kumimoji="1" sz="2000">
          <a:solidFill>
            <a:schemeClr val="tx1"/>
          </a:solidFill>
          <a:latin typeface="+mj-lt"/>
          <a:ea typeface="ＭＳ Ｐゴシック" pitchFamily="50" charset="-128"/>
        </a:defRPr>
      </a:lvl6pPr>
      <a:lvl7pPr marL="2969899" indent="-228454" algn="l" rtl="0" fontAlgn="base">
        <a:spcBef>
          <a:spcPct val="20000"/>
        </a:spcBef>
        <a:spcAft>
          <a:spcPct val="0"/>
        </a:spcAft>
        <a:buChar char="»"/>
        <a:defRPr kumimoji="1" sz="2000">
          <a:solidFill>
            <a:schemeClr val="tx1"/>
          </a:solidFill>
          <a:latin typeface="+mj-lt"/>
          <a:ea typeface="ＭＳ Ｐゴシック" pitchFamily="50" charset="-128"/>
        </a:defRPr>
      </a:lvl7pPr>
      <a:lvl8pPr marL="3426805" indent="-228454" algn="l" rtl="0" fontAlgn="base">
        <a:spcBef>
          <a:spcPct val="20000"/>
        </a:spcBef>
        <a:spcAft>
          <a:spcPct val="0"/>
        </a:spcAft>
        <a:buChar char="»"/>
        <a:defRPr kumimoji="1" sz="2000">
          <a:solidFill>
            <a:schemeClr val="tx1"/>
          </a:solidFill>
          <a:latin typeface="+mj-lt"/>
          <a:ea typeface="ＭＳ Ｐゴシック" pitchFamily="50" charset="-128"/>
        </a:defRPr>
      </a:lvl8pPr>
      <a:lvl9pPr marL="3883715" indent="-228454" algn="l" rtl="0" fontAlgn="base">
        <a:spcBef>
          <a:spcPct val="20000"/>
        </a:spcBef>
        <a:spcAft>
          <a:spcPct val="0"/>
        </a:spcAft>
        <a:buChar char="»"/>
        <a:defRPr kumimoji="1" sz="2000">
          <a:solidFill>
            <a:schemeClr val="tx1"/>
          </a:solidFill>
          <a:latin typeface="+mj-lt"/>
          <a:ea typeface="ＭＳ Ｐゴシック" pitchFamily="50" charset="-128"/>
        </a:defRPr>
      </a:lvl9pPr>
    </p:bodyStyle>
    <p:otherStyle>
      <a:defPPr>
        <a:defRPr lang="ja-JP"/>
      </a:defPPr>
      <a:lvl1pPr marL="0" algn="l" defTabSz="913815" rtl="0" eaLnBrk="1" latinLnBrk="0" hangingPunct="1">
        <a:defRPr kumimoji="1" sz="1800" kern="1200">
          <a:solidFill>
            <a:schemeClr val="tx1"/>
          </a:solidFill>
          <a:latin typeface="+mn-lt"/>
          <a:ea typeface="+mn-ea"/>
          <a:cs typeface="+mn-cs"/>
        </a:defRPr>
      </a:lvl1pPr>
      <a:lvl2pPr marL="456908" algn="l" defTabSz="913815" rtl="0" eaLnBrk="1" latinLnBrk="0" hangingPunct="1">
        <a:defRPr kumimoji="1" sz="1800" kern="1200">
          <a:solidFill>
            <a:schemeClr val="tx1"/>
          </a:solidFill>
          <a:latin typeface="+mn-lt"/>
          <a:ea typeface="+mn-ea"/>
          <a:cs typeface="+mn-cs"/>
        </a:defRPr>
      </a:lvl2pPr>
      <a:lvl3pPr marL="913815" algn="l" defTabSz="913815" rtl="0" eaLnBrk="1" latinLnBrk="0" hangingPunct="1">
        <a:defRPr kumimoji="1" sz="1800" kern="1200">
          <a:solidFill>
            <a:schemeClr val="tx1"/>
          </a:solidFill>
          <a:latin typeface="+mn-lt"/>
          <a:ea typeface="+mn-ea"/>
          <a:cs typeface="+mn-cs"/>
        </a:defRPr>
      </a:lvl3pPr>
      <a:lvl4pPr marL="1370724" algn="l" defTabSz="913815" rtl="0" eaLnBrk="1" latinLnBrk="0" hangingPunct="1">
        <a:defRPr kumimoji="1" sz="1800" kern="1200">
          <a:solidFill>
            <a:schemeClr val="tx1"/>
          </a:solidFill>
          <a:latin typeface="+mn-lt"/>
          <a:ea typeface="+mn-ea"/>
          <a:cs typeface="+mn-cs"/>
        </a:defRPr>
      </a:lvl4pPr>
      <a:lvl5pPr marL="1827630" algn="l" defTabSz="913815" rtl="0" eaLnBrk="1" latinLnBrk="0" hangingPunct="1">
        <a:defRPr kumimoji="1" sz="1800" kern="1200">
          <a:solidFill>
            <a:schemeClr val="tx1"/>
          </a:solidFill>
          <a:latin typeface="+mn-lt"/>
          <a:ea typeface="+mn-ea"/>
          <a:cs typeface="+mn-cs"/>
        </a:defRPr>
      </a:lvl5pPr>
      <a:lvl6pPr marL="2284538" algn="l" defTabSz="913815" rtl="0" eaLnBrk="1" latinLnBrk="0" hangingPunct="1">
        <a:defRPr kumimoji="1" sz="1800" kern="1200">
          <a:solidFill>
            <a:schemeClr val="tx1"/>
          </a:solidFill>
          <a:latin typeface="+mn-lt"/>
          <a:ea typeface="+mn-ea"/>
          <a:cs typeface="+mn-cs"/>
        </a:defRPr>
      </a:lvl6pPr>
      <a:lvl7pPr marL="2741445" algn="l" defTabSz="913815" rtl="0" eaLnBrk="1" latinLnBrk="0" hangingPunct="1">
        <a:defRPr kumimoji="1" sz="1800" kern="1200">
          <a:solidFill>
            <a:schemeClr val="tx1"/>
          </a:solidFill>
          <a:latin typeface="+mn-lt"/>
          <a:ea typeface="+mn-ea"/>
          <a:cs typeface="+mn-cs"/>
        </a:defRPr>
      </a:lvl7pPr>
      <a:lvl8pPr marL="3198355" algn="l" defTabSz="913815" rtl="0" eaLnBrk="1" latinLnBrk="0" hangingPunct="1">
        <a:defRPr kumimoji="1" sz="1800" kern="1200">
          <a:solidFill>
            <a:schemeClr val="tx1"/>
          </a:solidFill>
          <a:latin typeface="+mn-lt"/>
          <a:ea typeface="+mn-ea"/>
          <a:cs typeface="+mn-cs"/>
        </a:defRPr>
      </a:lvl8pPr>
      <a:lvl9pPr marL="3655260" algn="l" defTabSz="91381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00025" y="115888"/>
            <a:ext cx="79216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0" rIns="91380" bIns="45690" numCol="1" anchor="ctr" anchorCtr="0" compatLnSpc="1">
            <a:prstTxWarp prst="textNoShape">
              <a:avLst/>
            </a:prstTxWarp>
          </a:bodyPr>
          <a:lstStyle/>
          <a:p>
            <a:pPr lvl="0"/>
            <a:r>
              <a:rPr lang="ja-JP" altLang="en-US" smtClean="0"/>
              <a:t>１．タイトル　</a:t>
            </a:r>
          </a:p>
        </p:txBody>
      </p:sp>
      <p:sp>
        <p:nvSpPr>
          <p:cNvPr id="1030" name="Rectangle 6"/>
          <p:cNvSpPr>
            <a:spLocks noGrp="1" noChangeArrowheads="1"/>
          </p:cNvSpPr>
          <p:nvPr>
            <p:ph type="sldNum" sz="quarter" idx="4"/>
          </p:nvPr>
        </p:nvSpPr>
        <p:spPr bwMode="auto">
          <a:xfrm>
            <a:off x="7610475" y="6553200"/>
            <a:ext cx="2311400" cy="476250"/>
          </a:xfrm>
          <a:prstGeom prst="rect">
            <a:avLst/>
          </a:prstGeom>
          <a:noFill/>
          <a:ln w="9525">
            <a:noFill/>
            <a:miter lim="800000"/>
            <a:headEnd/>
            <a:tailEnd/>
          </a:ln>
          <a:effectLst/>
        </p:spPr>
        <p:txBody>
          <a:bodyPr vert="horz" wrap="square" lIns="91380" tIns="45690" rIns="91380" bIns="45690" numCol="1" anchor="t" anchorCtr="0" compatLnSpc="1">
            <a:prstTxWarp prst="textNoShape">
              <a:avLst/>
            </a:prstTxWarp>
          </a:bodyPr>
          <a:lstStyle>
            <a:lvl1pPr algn="r">
              <a:buFontTx/>
              <a:buNone/>
              <a:defRPr sz="1400" b="0">
                <a:solidFill>
                  <a:prstClr val="black"/>
                </a:solidFill>
                <a:latin typeface="Arial" pitchFamily="34" charset="0"/>
                <a:ea typeface="ＭＳ Ｐゴシック" pitchFamily="50" charset="-128"/>
              </a:defRPr>
            </a:lvl1pPr>
          </a:lstStyle>
          <a:p>
            <a:pPr>
              <a:defRPr/>
            </a:pPr>
            <a:fld id="{C354BB88-AC3F-4E01-B4D7-88907CED3D22}" type="slidenum">
              <a:rPr lang="en-US" altLang="ja-JP"/>
              <a:pPr>
                <a:defRPr/>
              </a:pPr>
              <a:t>‹#›</a:t>
            </a:fld>
            <a:endParaRPr lang="en-US" altLang="ja-JP" dirty="0"/>
          </a:p>
        </p:txBody>
      </p:sp>
      <p:sp>
        <p:nvSpPr>
          <p:cNvPr id="2052" name="Rectangle 25"/>
          <p:cNvSpPr>
            <a:spLocks noGrp="1" noChangeArrowheads="1"/>
          </p:cNvSpPr>
          <p:nvPr>
            <p:ph type="body" idx="1"/>
          </p:nvPr>
        </p:nvSpPr>
        <p:spPr bwMode="auto">
          <a:xfrm>
            <a:off x="271463" y="836613"/>
            <a:ext cx="93630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0" rIns="91380" bIns="45690" numCol="1" anchor="t" anchorCtr="0" compatLnSpc="1">
            <a:prstTxWarp prst="textNoShape">
              <a:avLst/>
            </a:prstTxWarp>
          </a:bodyPr>
          <a:lstStyle/>
          <a:p>
            <a:pPr lvl="0"/>
            <a:r>
              <a:rPr lang="ja-JP" altLang="en-US" smtClean="0"/>
              <a:t>第１レベル　（１６～１８Ｐ）</a:t>
            </a:r>
          </a:p>
          <a:p>
            <a:pPr lvl="1"/>
            <a:r>
              <a:rPr lang="ja-JP" altLang="en-US" smtClean="0"/>
              <a:t>第 </a:t>
            </a:r>
            <a:r>
              <a:rPr lang="en-US" altLang="ja-JP" smtClean="0"/>
              <a:t>2 </a:t>
            </a:r>
            <a:r>
              <a:rPr lang="ja-JP" altLang="en-US" smtClean="0"/>
              <a:t>レベル　　（１６Ｐ）</a:t>
            </a:r>
          </a:p>
          <a:p>
            <a:pPr lvl="2"/>
            <a:r>
              <a:rPr lang="ja-JP" altLang="en-US" smtClean="0"/>
              <a:t>第３レベル　　　　　　（１４Ｐ～１６Ｐ）</a:t>
            </a:r>
          </a:p>
        </p:txBody>
      </p:sp>
      <p:sp>
        <p:nvSpPr>
          <p:cNvPr id="1029" name="AutoShape 31"/>
          <p:cNvSpPr>
            <a:spLocks noChangeArrowheads="1"/>
          </p:cNvSpPr>
          <p:nvPr/>
        </p:nvSpPr>
        <p:spPr bwMode="auto">
          <a:xfrm flipV="1">
            <a:off x="200025" y="549275"/>
            <a:ext cx="9705975" cy="76200"/>
          </a:xfrm>
          <a:prstGeom prst="roundRect">
            <a:avLst>
              <a:gd name="adj" fmla="val 16667"/>
            </a:avLst>
          </a:prstGeom>
          <a:gradFill rotWithShape="1">
            <a:gsLst>
              <a:gs pos="0">
                <a:srgbClr val="3333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380" tIns="45690" rIns="91380" bIns="45690" anchor="ctr"/>
          <a:lstStyle>
            <a:lvl1pPr eaLnBrk="0" hangingPunct="0">
              <a:defRPr kumimoji="1" sz="1400" b="1">
                <a:solidFill>
                  <a:srgbClr val="000066"/>
                </a:solidFill>
                <a:latin typeface="Arial" pitchFamily="34" charset="0"/>
                <a:ea typeface="ＭＳ Ｐゴシック" pitchFamily="50" charset="-128"/>
              </a:defRPr>
            </a:lvl1pPr>
            <a:lvl2pPr marL="742950" indent="-285750" eaLnBrk="0" hangingPunct="0">
              <a:defRPr kumimoji="1" sz="1400" b="1">
                <a:solidFill>
                  <a:srgbClr val="000066"/>
                </a:solidFill>
                <a:latin typeface="Arial" pitchFamily="34" charset="0"/>
                <a:ea typeface="ＭＳ Ｐゴシック" pitchFamily="50" charset="-128"/>
              </a:defRPr>
            </a:lvl2pPr>
            <a:lvl3pPr marL="1143000" indent="-228600" eaLnBrk="0" hangingPunct="0">
              <a:defRPr kumimoji="1" sz="1400" b="1">
                <a:solidFill>
                  <a:srgbClr val="000066"/>
                </a:solidFill>
                <a:latin typeface="Arial" pitchFamily="34" charset="0"/>
                <a:ea typeface="ＭＳ Ｐゴシック" pitchFamily="50" charset="-128"/>
              </a:defRPr>
            </a:lvl3pPr>
            <a:lvl4pPr marL="1600200" indent="-228600" eaLnBrk="0" hangingPunct="0">
              <a:defRPr kumimoji="1" sz="1400" b="1">
                <a:solidFill>
                  <a:srgbClr val="000066"/>
                </a:solidFill>
                <a:latin typeface="Arial" pitchFamily="34" charset="0"/>
                <a:ea typeface="ＭＳ Ｐゴシック" pitchFamily="50" charset="-128"/>
              </a:defRPr>
            </a:lvl4pPr>
            <a:lvl5pPr marL="2057400" indent="-228600" eaLnBrk="0" hangingPunct="0">
              <a:defRPr kumimoji="1" sz="1400" b="1">
                <a:solidFill>
                  <a:srgbClr val="000066"/>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9pPr>
          </a:lstStyle>
          <a:p>
            <a:pPr eaLnBrk="1" hangingPunct="1">
              <a:defRPr/>
            </a:pPr>
            <a:endParaRPr lang="ja-JP" altLang="en-US" sz="1800" b="0" smtClean="0">
              <a:solidFill>
                <a:prstClr val="black"/>
              </a:solidFill>
            </a:endParaRPr>
          </a:p>
        </p:txBody>
      </p:sp>
      <p:pic>
        <p:nvPicPr>
          <p:cNvPr id="2054" name="Picture 37" descr="R:\【省内共有】職員共有ファイル限定（担当者・所属を記載のこと）\経済産業省ロゴマーク（安齋＠広報室）\jpgファイル\3欧文oubun_logo_jpg\(1)本省honsyo\oubun_b_logo_color_small.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08988" y="14288"/>
            <a:ext cx="14398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776" r:id="rId1"/>
    <p:sldLayoutId id="2147495742" r:id="rId2"/>
    <p:sldLayoutId id="2147495743" r:id="rId3"/>
    <p:sldLayoutId id="2147495744" r:id="rId4"/>
    <p:sldLayoutId id="2147495745" r:id="rId5"/>
    <p:sldLayoutId id="2147495746" r:id="rId6"/>
    <p:sldLayoutId id="2147495747" r:id="rId7"/>
    <p:sldLayoutId id="2147495748" r:id="rId8"/>
    <p:sldLayoutId id="2147495749" r:id="rId9"/>
    <p:sldLayoutId id="2147495750" r:id="rId10"/>
    <p:sldLayoutId id="2147495751" r:id="rId11"/>
    <p:sldLayoutId id="2147495752"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rgbClr val="3333FF"/>
          </a:solidFill>
          <a:latin typeface="+mj-lt"/>
          <a:ea typeface="+mj-ea"/>
          <a:cs typeface="HG丸ｺﾞｼｯｸM-PRO" pitchFamily="50" charset="-128"/>
        </a:defRPr>
      </a:lvl1pPr>
      <a:lvl2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2pPr>
      <a:lvl3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3pPr>
      <a:lvl4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4pPr>
      <a:lvl5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5pPr>
      <a:lvl6pPr marL="456908" algn="l" rtl="0" fontAlgn="base">
        <a:spcBef>
          <a:spcPct val="0"/>
        </a:spcBef>
        <a:spcAft>
          <a:spcPct val="0"/>
        </a:spcAft>
        <a:defRPr sz="2400" b="1">
          <a:solidFill>
            <a:srgbClr val="3333FF"/>
          </a:solidFill>
          <a:latin typeface="Arial" charset="0"/>
          <a:ea typeface="HG丸ｺﾞｼｯｸM-PRO" pitchFamily="49" charset="-128"/>
        </a:defRPr>
      </a:lvl6pPr>
      <a:lvl7pPr marL="913815" algn="l" rtl="0" fontAlgn="base">
        <a:spcBef>
          <a:spcPct val="0"/>
        </a:spcBef>
        <a:spcAft>
          <a:spcPct val="0"/>
        </a:spcAft>
        <a:defRPr sz="2400" b="1">
          <a:solidFill>
            <a:srgbClr val="3333FF"/>
          </a:solidFill>
          <a:latin typeface="Arial" charset="0"/>
          <a:ea typeface="HG丸ｺﾞｼｯｸM-PRO" pitchFamily="49" charset="-128"/>
        </a:defRPr>
      </a:lvl7pPr>
      <a:lvl8pPr marL="1370724" algn="l" rtl="0" fontAlgn="base">
        <a:spcBef>
          <a:spcPct val="0"/>
        </a:spcBef>
        <a:spcAft>
          <a:spcPct val="0"/>
        </a:spcAft>
        <a:defRPr sz="2400" b="1">
          <a:solidFill>
            <a:srgbClr val="3333FF"/>
          </a:solidFill>
          <a:latin typeface="Arial" charset="0"/>
          <a:ea typeface="HG丸ｺﾞｼｯｸM-PRO" pitchFamily="49" charset="-128"/>
        </a:defRPr>
      </a:lvl8pPr>
      <a:lvl9pPr marL="1827630" algn="l" rtl="0" fontAlgn="base">
        <a:spcBef>
          <a:spcPct val="0"/>
        </a:spcBef>
        <a:spcAft>
          <a:spcPct val="0"/>
        </a:spcAft>
        <a:defRPr sz="2400" b="1">
          <a:solidFill>
            <a:srgbClr val="3333FF"/>
          </a:solidFill>
          <a:latin typeface="Arial" charset="0"/>
          <a:ea typeface="HG丸ｺﾞｼｯｸM-PRO" pitchFamily="49" charset="-128"/>
        </a:defRPr>
      </a:lvl9pPr>
    </p:titleStyle>
    <p:bodyStyle>
      <a:lvl1pPr marL="341313" indent="-341313" algn="l" rtl="0" eaLnBrk="0" fontAlgn="base" hangingPunct="0">
        <a:spcBef>
          <a:spcPct val="20000"/>
        </a:spcBef>
        <a:spcAft>
          <a:spcPct val="0"/>
        </a:spcAft>
        <a:buFont typeface="Wingdings" pitchFamily="2" charset="2"/>
        <a:buChar char="n"/>
        <a:defRPr kumimoji="1" sz="2000">
          <a:solidFill>
            <a:schemeClr val="tx1"/>
          </a:solidFill>
          <a:latin typeface="+mn-lt"/>
          <a:ea typeface="+mn-ea"/>
          <a:cs typeface="HG丸ｺﾞｼｯｸM-PRO" pitchFamily="50" charset="-128"/>
        </a:defRPr>
      </a:lvl1pPr>
      <a:lvl2pPr marL="741363" indent="-284163" algn="l" rtl="0" eaLnBrk="0" fontAlgn="base" hangingPunct="0">
        <a:spcBef>
          <a:spcPct val="20000"/>
        </a:spcBef>
        <a:spcAft>
          <a:spcPct val="0"/>
        </a:spcAft>
        <a:buFont typeface="Wingdings" pitchFamily="2" charset="2"/>
        <a:buChar char="Ø"/>
        <a:defRPr kumimoji="1" sz="1600">
          <a:solidFill>
            <a:schemeClr val="tx1"/>
          </a:solidFill>
          <a:latin typeface="+mn-lt"/>
          <a:ea typeface="+mn-ea"/>
          <a:cs typeface="HG丸ｺﾞｼｯｸM-PRO" pitchFamily="50" charset="-128"/>
        </a:defRPr>
      </a:lvl2pPr>
      <a:lvl3pPr marL="1141413" indent="-227013" algn="l" rtl="0" eaLnBrk="0" fontAlgn="base" hangingPunct="0">
        <a:spcBef>
          <a:spcPct val="20000"/>
        </a:spcBef>
        <a:spcAft>
          <a:spcPct val="0"/>
        </a:spcAft>
        <a:buChar char="•"/>
        <a:defRPr kumimoji="1" sz="1400">
          <a:solidFill>
            <a:schemeClr val="tx1"/>
          </a:solidFill>
          <a:latin typeface="+mj-lt"/>
          <a:ea typeface="ＭＳ Ｐゴシック" pitchFamily="50" charset="-128"/>
          <a:cs typeface="ＭＳ Ｐゴシック" pitchFamily="-112" charset="-128"/>
        </a:defRPr>
      </a:lvl3pPr>
      <a:lvl4pPr marL="1598613" indent="-227013" algn="l" rtl="0" eaLnBrk="0" fontAlgn="base" hangingPunct="0">
        <a:spcBef>
          <a:spcPct val="20000"/>
        </a:spcBef>
        <a:spcAft>
          <a:spcPct val="0"/>
        </a:spcAft>
        <a:buChar char="–"/>
        <a:defRPr kumimoji="1" sz="1200">
          <a:solidFill>
            <a:schemeClr val="tx1"/>
          </a:solidFill>
          <a:latin typeface="+mj-lt"/>
          <a:ea typeface="ＭＳ Ｐゴシック" pitchFamily="50" charset="-128"/>
        </a:defRPr>
      </a:lvl4pPr>
      <a:lvl5pPr marL="2055813" indent="-227013" algn="l" rtl="0" eaLnBrk="0" fontAlgn="base" hangingPunct="0">
        <a:spcBef>
          <a:spcPct val="20000"/>
        </a:spcBef>
        <a:spcAft>
          <a:spcPct val="0"/>
        </a:spcAft>
        <a:buChar char="»"/>
        <a:defRPr kumimoji="1" sz="2000">
          <a:solidFill>
            <a:schemeClr val="tx1"/>
          </a:solidFill>
          <a:latin typeface="+mj-lt"/>
          <a:ea typeface="ＭＳ Ｐゴシック" pitchFamily="50" charset="-128"/>
        </a:defRPr>
      </a:lvl5pPr>
      <a:lvl6pPr marL="2512992" indent="-228454" algn="l" rtl="0" fontAlgn="base">
        <a:spcBef>
          <a:spcPct val="20000"/>
        </a:spcBef>
        <a:spcAft>
          <a:spcPct val="0"/>
        </a:spcAft>
        <a:buChar char="»"/>
        <a:defRPr kumimoji="1" sz="2000">
          <a:solidFill>
            <a:schemeClr val="tx1"/>
          </a:solidFill>
          <a:latin typeface="+mj-lt"/>
          <a:ea typeface="ＭＳ Ｐゴシック" pitchFamily="50" charset="-128"/>
        </a:defRPr>
      </a:lvl6pPr>
      <a:lvl7pPr marL="2969899" indent="-228454" algn="l" rtl="0" fontAlgn="base">
        <a:spcBef>
          <a:spcPct val="20000"/>
        </a:spcBef>
        <a:spcAft>
          <a:spcPct val="0"/>
        </a:spcAft>
        <a:buChar char="»"/>
        <a:defRPr kumimoji="1" sz="2000">
          <a:solidFill>
            <a:schemeClr val="tx1"/>
          </a:solidFill>
          <a:latin typeface="+mj-lt"/>
          <a:ea typeface="ＭＳ Ｐゴシック" pitchFamily="50" charset="-128"/>
        </a:defRPr>
      </a:lvl7pPr>
      <a:lvl8pPr marL="3426805" indent="-228454" algn="l" rtl="0" fontAlgn="base">
        <a:spcBef>
          <a:spcPct val="20000"/>
        </a:spcBef>
        <a:spcAft>
          <a:spcPct val="0"/>
        </a:spcAft>
        <a:buChar char="»"/>
        <a:defRPr kumimoji="1" sz="2000">
          <a:solidFill>
            <a:schemeClr val="tx1"/>
          </a:solidFill>
          <a:latin typeface="+mj-lt"/>
          <a:ea typeface="ＭＳ Ｐゴシック" pitchFamily="50" charset="-128"/>
        </a:defRPr>
      </a:lvl8pPr>
      <a:lvl9pPr marL="3883715" indent="-228454" algn="l" rtl="0" fontAlgn="base">
        <a:spcBef>
          <a:spcPct val="20000"/>
        </a:spcBef>
        <a:spcAft>
          <a:spcPct val="0"/>
        </a:spcAft>
        <a:buChar char="»"/>
        <a:defRPr kumimoji="1" sz="2000">
          <a:solidFill>
            <a:schemeClr val="tx1"/>
          </a:solidFill>
          <a:latin typeface="+mj-lt"/>
          <a:ea typeface="ＭＳ Ｐゴシック" pitchFamily="50" charset="-128"/>
        </a:defRPr>
      </a:lvl9pPr>
    </p:bodyStyle>
    <p:otherStyle>
      <a:defPPr>
        <a:defRPr lang="ja-JP"/>
      </a:defPPr>
      <a:lvl1pPr marL="0" algn="l" defTabSz="913815" rtl="0" eaLnBrk="1" latinLnBrk="0" hangingPunct="1">
        <a:defRPr kumimoji="1" sz="1800" kern="1200">
          <a:solidFill>
            <a:schemeClr val="tx1"/>
          </a:solidFill>
          <a:latin typeface="+mn-lt"/>
          <a:ea typeface="+mn-ea"/>
          <a:cs typeface="+mn-cs"/>
        </a:defRPr>
      </a:lvl1pPr>
      <a:lvl2pPr marL="456908" algn="l" defTabSz="913815" rtl="0" eaLnBrk="1" latinLnBrk="0" hangingPunct="1">
        <a:defRPr kumimoji="1" sz="1800" kern="1200">
          <a:solidFill>
            <a:schemeClr val="tx1"/>
          </a:solidFill>
          <a:latin typeface="+mn-lt"/>
          <a:ea typeface="+mn-ea"/>
          <a:cs typeface="+mn-cs"/>
        </a:defRPr>
      </a:lvl2pPr>
      <a:lvl3pPr marL="913815" algn="l" defTabSz="913815" rtl="0" eaLnBrk="1" latinLnBrk="0" hangingPunct="1">
        <a:defRPr kumimoji="1" sz="1800" kern="1200">
          <a:solidFill>
            <a:schemeClr val="tx1"/>
          </a:solidFill>
          <a:latin typeface="+mn-lt"/>
          <a:ea typeface="+mn-ea"/>
          <a:cs typeface="+mn-cs"/>
        </a:defRPr>
      </a:lvl3pPr>
      <a:lvl4pPr marL="1370724" algn="l" defTabSz="913815" rtl="0" eaLnBrk="1" latinLnBrk="0" hangingPunct="1">
        <a:defRPr kumimoji="1" sz="1800" kern="1200">
          <a:solidFill>
            <a:schemeClr val="tx1"/>
          </a:solidFill>
          <a:latin typeface="+mn-lt"/>
          <a:ea typeface="+mn-ea"/>
          <a:cs typeface="+mn-cs"/>
        </a:defRPr>
      </a:lvl4pPr>
      <a:lvl5pPr marL="1827630" algn="l" defTabSz="913815" rtl="0" eaLnBrk="1" latinLnBrk="0" hangingPunct="1">
        <a:defRPr kumimoji="1" sz="1800" kern="1200">
          <a:solidFill>
            <a:schemeClr val="tx1"/>
          </a:solidFill>
          <a:latin typeface="+mn-lt"/>
          <a:ea typeface="+mn-ea"/>
          <a:cs typeface="+mn-cs"/>
        </a:defRPr>
      </a:lvl5pPr>
      <a:lvl6pPr marL="2284538" algn="l" defTabSz="913815" rtl="0" eaLnBrk="1" latinLnBrk="0" hangingPunct="1">
        <a:defRPr kumimoji="1" sz="1800" kern="1200">
          <a:solidFill>
            <a:schemeClr val="tx1"/>
          </a:solidFill>
          <a:latin typeface="+mn-lt"/>
          <a:ea typeface="+mn-ea"/>
          <a:cs typeface="+mn-cs"/>
        </a:defRPr>
      </a:lvl6pPr>
      <a:lvl7pPr marL="2741445" algn="l" defTabSz="913815" rtl="0" eaLnBrk="1" latinLnBrk="0" hangingPunct="1">
        <a:defRPr kumimoji="1" sz="1800" kern="1200">
          <a:solidFill>
            <a:schemeClr val="tx1"/>
          </a:solidFill>
          <a:latin typeface="+mn-lt"/>
          <a:ea typeface="+mn-ea"/>
          <a:cs typeface="+mn-cs"/>
        </a:defRPr>
      </a:lvl7pPr>
      <a:lvl8pPr marL="3198355" algn="l" defTabSz="913815" rtl="0" eaLnBrk="1" latinLnBrk="0" hangingPunct="1">
        <a:defRPr kumimoji="1" sz="1800" kern="1200">
          <a:solidFill>
            <a:schemeClr val="tx1"/>
          </a:solidFill>
          <a:latin typeface="+mn-lt"/>
          <a:ea typeface="+mn-ea"/>
          <a:cs typeface="+mn-cs"/>
        </a:defRPr>
      </a:lvl8pPr>
      <a:lvl9pPr marL="3655260" algn="l" defTabSz="91381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0025" y="115888"/>
            <a:ext cx="79216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0" rIns="91380" bIns="45690" numCol="1" anchor="ctr" anchorCtr="0" compatLnSpc="1">
            <a:prstTxWarp prst="textNoShape">
              <a:avLst/>
            </a:prstTxWarp>
          </a:bodyPr>
          <a:lstStyle/>
          <a:p>
            <a:pPr lvl="0"/>
            <a:r>
              <a:rPr lang="ja-JP" altLang="en-US" smtClean="0"/>
              <a:t>１．タイトル　</a:t>
            </a:r>
          </a:p>
        </p:txBody>
      </p:sp>
      <p:sp>
        <p:nvSpPr>
          <p:cNvPr id="1030" name="Rectangle 6"/>
          <p:cNvSpPr>
            <a:spLocks noGrp="1" noChangeArrowheads="1"/>
          </p:cNvSpPr>
          <p:nvPr>
            <p:ph type="sldNum" sz="quarter" idx="4"/>
          </p:nvPr>
        </p:nvSpPr>
        <p:spPr bwMode="auto">
          <a:xfrm>
            <a:off x="7610475" y="6553200"/>
            <a:ext cx="2311400" cy="476250"/>
          </a:xfrm>
          <a:prstGeom prst="rect">
            <a:avLst/>
          </a:prstGeom>
          <a:noFill/>
          <a:ln w="9525">
            <a:noFill/>
            <a:miter lim="800000"/>
            <a:headEnd/>
            <a:tailEnd/>
          </a:ln>
          <a:effectLst/>
        </p:spPr>
        <p:txBody>
          <a:bodyPr vert="horz" wrap="square" lIns="91380" tIns="45690" rIns="91380" bIns="45690" numCol="1" anchor="t" anchorCtr="0" compatLnSpc="1">
            <a:prstTxWarp prst="textNoShape">
              <a:avLst/>
            </a:prstTxWarp>
          </a:bodyPr>
          <a:lstStyle>
            <a:lvl1pPr algn="r">
              <a:buFontTx/>
              <a:buNone/>
              <a:defRPr sz="1400" b="0">
                <a:solidFill>
                  <a:prstClr val="black"/>
                </a:solidFill>
                <a:latin typeface="Arial" pitchFamily="34" charset="0"/>
                <a:ea typeface="ＭＳ Ｐゴシック" pitchFamily="50" charset="-128"/>
              </a:defRPr>
            </a:lvl1pPr>
          </a:lstStyle>
          <a:p>
            <a:pPr>
              <a:defRPr/>
            </a:pPr>
            <a:fld id="{7CE904AA-6E47-4738-AD91-B6BF1B87FDA4}" type="slidenum">
              <a:rPr lang="en-US" altLang="ja-JP"/>
              <a:pPr>
                <a:defRPr/>
              </a:pPr>
              <a:t>‹#›</a:t>
            </a:fld>
            <a:endParaRPr lang="en-US" altLang="ja-JP" dirty="0"/>
          </a:p>
        </p:txBody>
      </p:sp>
      <p:sp>
        <p:nvSpPr>
          <p:cNvPr id="3076" name="Rectangle 25"/>
          <p:cNvSpPr>
            <a:spLocks noGrp="1" noChangeArrowheads="1"/>
          </p:cNvSpPr>
          <p:nvPr>
            <p:ph type="body" idx="1"/>
          </p:nvPr>
        </p:nvSpPr>
        <p:spPr bwMode="auto">
          <a:xfrm>
            <a:off x="271463" y="836613"/>
            <a:ext cx="93630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0" rIns="91380" bIns="45690" numCol="1" anchor="t" anchorCtr="0" compatLnSpc="1">
            <a:prstTxWarp prst="textNoShape">
              <a:avLst/>
            </a:prstTxWarp>
          </a:bodyPr>
          <a:lstStyle/>
          <a:p>
            <a:pPr lvl="0"/>
            <a:r>
              <a:rPr lang="ja-JP" altLang="en-US" smtClean="0"/>
              <a:t>第１レベル　（１６～１８Ｐ）</a:t>
            </a:r>
          </a:p>
          <a:p>
            <a:pPr lvl="1"/>
            <a:r>
              <a:rPr lang="ja-JP" altLang="en-US" smtClean="0"/>
              <a:t>第 </a:t>
            </a:r>
            <a:r>
              <a:rPr lang="en-US" altLang="ja-JP" smtClean="0"/>
              <a:t>2 </a:t>
            </a:r>
            <a:r>
              <a:rPr lang="ja-JP" altLang="en-US" smtClean="0"/>
              <a:t>レベル　　（１６Ｐ）</a:t>
            </a:r>
          </a:p>
          <a:p>
            <a:pPr lvl="2"/>
            <a:r>
              <a:rPr lang="ja-JP" altLang="en-US" smtClean="0"/>
              <a:t>第３レベル　　　　　　（１４Ｐ～１６Ｐ）</a:t>
            </a:r>
          </a:p>
        </p:txBody>
      </p:sp>
      <p:sp>
        <p:nvSpPr>
          <p:cNvPr id="1029" name="AutoShape 31"/>
          <p:cNvSpPr>
            <a:spLocks noChangeArrowheads="1"/>
          </p:cNvSpPr>
          <p:nvPr/>
        </p:nvSpPr>
        <p:spPr bwMode="auto">
          <a:xfrm flipV="1">
            <a:off x="200025" y="549275"/>
            <a:ext cx="9705975" cy="76200"/>
          </a:xfrm>
          <a:prstGeom prst="roundRect">
            <a:avLst>
              <a:gd name="adj" fmla="val 16667"/>
            </a:avLst>
          </a:prstGeom>
          <a:gradFill rotWithShape="1">
            <a:gsLst>
              <a:gs pos="0">
                <a:srgbClr val="3333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380" tIns="45690" rIns="91380" bIns="45690" anchor="ctr"/>
          <a:lstStyle>
            <a:lvl1pPr eaLnBrk="0" hangingPunct="0">
              <a:defRPr kumimoji="1" sz="1400" b="1">
                <a:solidFill>
                  <a:srgbClr val="000066"/>
                </a:solidFill>
                <a:latin typeface="Arial" pitchFamily="34" charset="0"/>
                <a:ea typeface="ＭＳ Ｐゴシック" pitchFamily="50" charset="-128"/>
              </a:defRPr>
            </a:lvl1pPr>
            <a:lvl2pPr marL="742950" indent="-285750" eaLnBrk="0" hangingPunct="0">
              <a:defRPr kumimoji="1" sz="1400" b="1">
                <a:solidFill>
                  <a:srgbClr val="000066"/>
                </a:solidFill>
                <a:latin typeface="Arial" pitchFamily="34" charset="0"/>
                <a:ea typeface="ＭＳ Ｐゴシック" pitchFamily="50" charset="-128"/>
              </a:defRPr>
            </a:lvl2pPr>
            <a:lvl3pPr marL="1143000" indent="-228600" eaLnBrk="0" hangingPunct="0">
              <a:defRPr kumimoji="1" sz="1400" b="1">
                <a:solidFill>
                  <a:srgbClr val="000066"/>
                </a:solidFill>
                <a:latin typeface="Arial" pitchFamily="34" charset="0"/>
                <a:ea typeface="ＭＳ Ｐゴシック" pitchFamily="50" charset="-128"/>
              </a:defRPr>
            </a:lvl3pPr>
            <a:lvl4pPr marL="1600200" indent="-228600" eaLnBrk="0" hangingPunct="0">
              <a:defRPr kumimoji="1" sz="1400" b="1">
                <a:solidFill>
                  <a:srgbClr val="000066"/>
                </a:solidFill>
                <a:latin typeface="Arial" pitchFamily="34" charset="0"/>
                <a:ea typeface="ＭＳ Ｐゴシック" pitchFamily="50" charset="-128"/>
              </a:defRPr>
            </a:lvl4pPr>
            <a:lvl5pPr marL="2057400" indent="-228600" eaLnBrk="0" hangingPunct="0">
              <a:defRPr kumimoji="1" sz="1400" b="1">
                <a:solidFill>
                  <a:srgbClr val="000066"/>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9pPr>
          </a:lstStyle>
          <a:p>
            <a:pPr eaLnBrk="1" hangingPunct="1">
              <a:defRPr/>
            </a:pPr>
            <a:endParaRPr lang="ja-JP" altLang="en-US" sz="1800" b="0" smtClean="0">
              <a:solidFill>
                <a:prstClr val="black"/>
              </a:solidFill>
            </a:endParaRPr>
          </a:p>
        </p:txBody>
      </p:sp>
      <p:pic>
        <p:nvPicPr>
          <p:cNvPr id="3078" name="Picture 37" descr="R:\【省内共有】職員共有ファイル限定（担当者・所属を記載のこと）\経済産業省ロゴマーク（安齋＠広報室）\jpgファイル\3欧文oubun_logo_jpg\(1)本省honsyo\oubun_b_logo_color_small.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08988" y="14288"/>
            <a:ext cx="14398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777" r:id="rId1"/>
    <p:sldLayoutId id="2147495753" r:id="rId2"/>
    <p:sldLayoutId id="2147495754" r:id="rId3"/>
    <p:sldLayoutId id="2147495755" r:id="rId4"/>
    <p:sldLayoutId id="2147495756" r:id="rId5"/>
    <p:sldLayoutId id="2147495757" r:id="rId6"/>
    <p:sldLayoutId id="2147495758" r:id="rId7"/>
    <p:sldLayoutId id="2147495759" r:id="rId8"/>
    <p:sldLayoutId id="2147495760" r:id="rId9"/>
    <p:sldLayoutId id="2147495761" r:id="rId10"/>
    <p:sldLayoutId id="2147495762" r:id="rId11"/>
    <p:sldLayoutId id="2147495763"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rgbClr val="3333FF"/>
          </a:solidFill>
          <a:latin typeface="+mj-lt"/>
          <a:ea typeface="+mj-ea"/>
          <a:cs typeface="HG丸ｺﾞｼｯｸM-PRO" pitchFamily="50" charset="-128"/>
        </a:defRPr>
      </a:lvl1pPr>
      <a:lvl2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2pPr>
      <a:lvl3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3pPr>
      <a:lvl4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4pPr>
      <a:lvl5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5pPr>
      <a:lvl6pPr marL="456908" algn="l" rtl="0" fontAlgn="base">
        <a:spcBef>
          <a:spcPct val="0"/>
        </a:spcBef>
        <a:spcAft>
          <a:spcPct val="0"/>
        </a:spcAft>
        <a:defRPr sz="2400" b="1">
          <a:solidFill>
            <a:srgbClr val="3333FF"/>
          </a:solidFill>
          <a:latin typeface="Arial" charset="0"/>
          <a:ea typeface="HG丸ｺﾞｼｯｸM-PRO" pitchFamily="49" charset="-128"/>
        </a:defRPr>
      </a:lvl6pPr>
      <a:lvl7pPr marL="913815" algn="l" rtl="0" fontAlgn="base">
        <a:spcBef>
          <a:spcPct val="0"/>
        </a:spcBef>
        <a:spcAft>
          <a:spcPct val="0"/>
        </a:spcAft>
        <a:defRPr sz="2400" b="1">
          <a:solidFill>
            <a:srgbClr val="3333FF"/>
          </a:solidFill>
          <a:latin typeface="Arial" charset="0"/>
          <a:ea typeface="HG丸ｺﾞｼｯｸM-PRO" pitchFamily="49" charset="-128"/>
        </a:defRPr>
      </a:lvl7pPr>
      <a:lvl8pPr marL="1370724" algn="l" rtl="0" fontAlgn="base">
        <a:spcBef>
          <a:spcPct val="0"/>
        </a:spcBef>
        <a:spcAft>
          <a:spcPct val="0"/>
        </a:spcAft>
        <a:defRPr sz="2400" b="1">
          <a:solidFill>
            <a:srgbClr val="3333FF"/>
          </a:solidFill>
          <a:latin typeface="Arial" charset="0"/>
          <a:ea typeface="HG丸ｺﾞｼｯｸM-PRO" pitchFamily="49" charset="-128"/>
        </a:defRPr>
      </a:lvl8pPr>
      <a:lvl9pPr marL="1827630" algn="l" rtl="0" fontAlgn="base">
        <a:spcBef>
          <a:spcPct val="0"/>
        </a:spcBef>
        <a:spcAft>
          <a:spcPct val="0"/>
        </a:spcAft>
        <a:defRPr sz="2400" b="1">
          <a:solidFill>
            <a:srgbClr val="3333FF"/>
          </a:solidFill>
          <a:latin typeface="Arial" charset="0"/>
          <a:ea typeface="HG丸ｺﾞｼｯｸM-PRO" pitchFamily="49" charset="-128"/>
        </a:defRPr>
      </a:lvl9pPr>
    </p:titleStyle>
    <p:bodyStyle>
      <a:lvl1pPr marL="341313" indent="-341313" algn="l" rtl="0" eaLnBrk="0" fontAlgn="base" hangingPunct="0">
        <a:spcBef>
          <a:spcPct val="20000"/>
        </a:spcBef>
        <a:spcAft>
          <a:spcPct val="0"/>
        </a:spcAft>
        <a:buFont typeface="Wingdings" pitchFamily="2" charset="2"/>
        <a:buChar char="n"/>
        <a:defRPr kumimoji="1" sz="2000">
          <a:solidFill>
            <a:schemeClr val="tx1"/>
          </a:solidFill>
          <a:latin typeface="+mn-lt"/>
          <a:ea typeface="+mn-ea"/>
          <a:cs typeface="HG丸ｺﾞｼｯｸM-PRO" pitchFamily="50" charset="-128"/>
        </a:defRPr>
      </a:lvl1pPr>
      <a:lvl2pPr marL="741363" indent="-284163" algn="l" rtl="0" eaLnBrk="0" fontAlgn="base" hangingPunct="0">
        <a:spcBef>
          <a:spcPct val="20000"/>
        </a:spcBef>
        <a:spcAft>
          <a:spcPct val="0"/>
        </a:spcAft>
        <a:buFont typeface="Wingdings" pitchFamily="2" charset="2"/>
        <a:buChar char="Ø"/>
        <a:defRPr kumimoji="1" sz="1600">
          <a:solidFill>
            <a:schemeClr val="tx1"/>
          </a:solidFill>
          <a:latin typeface="+mn-lt"/>
          <a:ea typeface="+mn-ea"/>
          <a:cs typeface="HG丸ｺﾞｼｯｸM-PRO" pitchFamily="50" charset="-128"/>
        </a:defRPr>
      </a:lvl2pPr>
      <a:lvl3pPr marL="1141413" indent="-227013" algn="l" rtl="0" eaLnBrk="0" fontAlgn="base" hangingPunct="0">
        <a:spcBef>
          <a:spcPct val="20000"/>
        </a:spcBef>
        <a:spcAft>
          <a:spcPct val="0"/>
        </a:spcAft>
        <a:buChar char="•"/>
        <a:defRPr kumimoji="1" sz="1400">
          <a:solidFill>
            <a:schemeClr val="tx1"/>
          </a:solidFill>
          <a:latin typeface="+mj-lt"/>
          <a:ea typeface="ＭＳ Ｐゴシック" pitchFamily="50" charset="-128"/>
          <a:cs typeface="ＭＳ Ｐゴシック" pitchFamily="-112" charset="-128"/>
        </a:defRPr>
      </a:lvl3pPr>
      <a:lvl4pPr marL="1598613" indent="-227013" algn="l" rtl="0" eaLnBrk="0" fontAlgn="base" hangingPunct="0">
        <a:spcBef>
          <a:spcPct val="20000"/>
        </a:spcBef>
        <a:spcAft>
          <a:spcPct val="0"/>
        </a:spcAft>
        <a:buChar char="–"/>
        <a:defRPr kumimoji="1" sz="1200">
          <a:solidFill>
            <a:schemeClr val="tx1"/>
          </a:solidFill>
          <a:latin typeface="+mj-lt"/>
          <a:ea typeface="ＭＳ Ｐゴシック" pitchFamily="50" charset="-128"/>
        </a:defRPr>
      </a:lvl4pPr>
      <a:lvl5pPr marL="2055813" indent="-227013" algn="l" rtl="0" eaLnBrk="0" fontAlgn="base" hangingPunct="0">
        <a:spcBef>
          <a:spcPct val="20000"/>
        </a:spcBef>
        <a:spcAft>
          <a:spcPct val="0"/>
        </a:spcAft>
        <a:buChar char="»"/>
        <a:defRPr kumimoji="1" sz="2000">
          <a:solidFill>
            <a:schemeClr val="tx1"/>
          </a:solidFill>
          <a:latin typeface="+mj-lt"/>
          <a:ea typeface="ＭＳ Ｐゴシック" pitchFamily="50" charset="-128"/>
        </a:defRPr>
      </a:lvl5pPr>
      <a:lvl6pPr marL="2512992" indent="-228454" algn="l" rtl="0" fontAlgn="base">
        <a:spcBef>
          <a:spcPct val="20000"/>
        </a:spcBef>
        <a:spcAft>
          <a:spcPct val="0"/>
        </a:spcAft>
        <a:buChar char="»"/>
        <a:defRPr kumimoji="1" sz="2000">
          <a:solidFill>
            <a:schemeClr val="tx1"/>
          </a:solidFill>
          <a:latin typeface="+mj-lt"/>
          <a:ea typeface="ＭＳ Ｐゴシック" pitchFamily="50" charset="-128"/>
        </a:defRPr>
      </a:lvl6pPr>
      <a:lvl7pPr marL="2969899" indent="-228454" algn="l" rtl="0" fontAlgn="base">
        <a:spcBef>
          <a:spcPct val="20000"/>
        </a:spcBef>
        <a:spcAft>
          <a:spcPct val="0"/>
        </a:spcAft>
        <a:buChar char="»"/>
        <a:defRPr kumimoji="1" sz="2000">
          <a:solidFill>
            <a:schemeClr val="tx1"/>
          </a:solidFill>
          <a:latin typeface="+mj-lt"/>
          <a:ea typeface="ＭＳ Ｐゴシック" pitchFamily="50" charset="-128"/>
        </a:defRPr>
      </a:lvl7pPr>
      <a:lvl8pPr marL="3426805" indent="-228454" algn="l" rtl="0" fontAlgn="base">
        <a:spcBef>
          <a:spcPct val="20000"/>
        </a:spcBef>
        <a:spcAft>
          <a:spcPct val="0"/>
        </a:spcAft>
        <a:buChar char="»"/>
        <a:defRPr kumimoji="1" sz="2000">
          <a:solidFill>
            <a:schemeClr val="tx1"/>
          </a:solidFill>
          <a:latin typeface="+mj-lt"/>
          <a:ea typeface="ＭＳ Ｐゴシック" pitchFamily="50" charset="-128"/>
        </a:defRPr>
      </a:lvl8pPr>
      <a:lvl9pPr marL="3883715" indent="-228454" algn="l" rtl="0" fontAlgn="base">
        <a:spcBef>
          <a:spcPct val="20000"/>
        </a:spcBef>
        <a:spcAft>
          <a:spcPct val="0"/>
        </a:spcAft>
        <a:buChar char="»"/>
        <a:defRPr kumimoji="1" sz="2000">
          <a:solidFill>
            <a:schemeClr val="tx1"/>
          </a:solidFill>
          <a:latin typeface="+mj-lt"/>
          <a:ea typeface="ＭＳ Ｐゴシック" pitchFamily="50" charset="-128"/>
        </a:defRPr>
      </a:lvl9pPr>
    </p:bodyStyle>
    <p:otherStyle>
      <a:defPPr>
        <a:defRPr lang="ja-JP"/>
      </a:defPPr>
      <a:lvl1pPr marL="0" algn="l" defTabSz="913815" rtl="0" eaLnBrk="1" latinLnBrk="0" hangingPunct="1">
        <a:defRPr kumimoji="1" sz="1800" kern="1200">
          <a:solidFill>
            <a:schemeClr val="tx1"/>
          </a:solidFill>
          <a:latin typeface="+mn-lt"/>
          <a:ea typeface="+mn-ea"/>
          <a:cs typeface="+mn-cs"/>
        </a:defRPr>
      </a:lvl1pPr>
      <a:lvl2pPr marL="456908" algn="l" defTabSz="913815" rtl="0" eaLnBrk="1" latinLnBrk="0" hangingPunct="1">
        <a:defRPr kumimoji="1" sz="1800" kern="1200">
          <a:solidFill>
            <a:schemeClr val="tx1"/>
          </a:solidFill>
          <a:latin typeface="+mn-lt"/>
          <a:ea typeface="+mn-ea"/>
          <a:cs typeface="+mn-cs"/>
        </a:defRPr>
      </a:lvl2pPr>
      <a:lvl3pPr marL="913815" algn="l" defTabSz="913815" rtl="0" eaLnBrk="1" latinLnBrk="0" hangingPunct="1">
        <a:defRPr kumimoji="1" sz="1800" kern="1200">
          <a:solidFill>
            <a:schemeClr val="tx1"/>
          </a:solidFill>
          <a:latin typeface="+mn-lt"/>
          <a:ea typeface="+mn-ea"/>
          <a:cs typeface="+mn-cs"/>
        </a:defRPr>
      </a:lvl3pPr>
      <a:lvl4pPr marL="1370724" algn="l" defTabSz="913815" rtl="0" eaLnBrk="1" latinLnBrk="0" hangingPunct="1">
        <a:defRPr kumimoji="1" sz="1800" kern="1200">
          <a:solidFill>
            <a:schemeClr val="tx1"/>
          </a:solidFill>
          <a:latin typeface="+mn-lt"/>
          <a:ea typeface="+mn-ea"/>
          <a:cs typeface="+mn-cs"/>
        </a:defRPr>
      </a:lvl4pPr>
      <a:lvl5pPr marL="1827630" algn="l" defTabSz="913815" rtl="0" eaLnBrk="1" latinLnBrk="0" hangingPunct="1">
        <a:defRPr kumimoji="1" sz="1800" kern="1200">
          <a:solidFill>
            <a:schemeClr val="tx1"/>
          </a:solidFill>
          <a:latin typeface="+mn-lt"/>
          <a:ea typeface="+mn-ea"/>
          <a:cs typeface="+mn-cs"/>
        </a:defRPr>
      </a:lvl5pPr>
      <a:lvl6pPr marL="2284538" algn="l" defTabSz="913815" rtl="0" eaLnBrk="1" latinLnBrk="0" hangingPunct="1">
        <a:defRPr kumimoji="1" sz="1800" kern="1200">
          <a:solidFill>
            <a:schemeClr val="tx1"/>
          </a:solidFill>
          <a:latin typeface="+mn-lt"/>
          <a:ea typeface="+mn-ea"/>
          <a:cs typeface="+mn-cs"/>
        </a:defRPr>
      </a:lvl6pPr>
      <a:lvl7pPr marL="2741445" algn="l" defTabSz="913815" rtl="0" eaLnBrk="1" latinLnBrk="0" hangingPunct="1">
        <a:defRPr kumimoji="1" sz="1800" kern="1200">
          <a:solidFill>
            <a:schemeClr val="tx1"/>
          </a:solidFill>
          <a:latin typeface="+mn-lt"/>
          <a:ea typeface="+mn-ea"/>
          <a:cs typeface="+mn-cs"/>
        </a:defRPr>
      </a:lvl7pPr>
      <a:lvl8pPr marL="3198355" algn="l" defTabSz="913815" rtl="0" eaLnBrk="1" latinLnBrk="0" hangingPunct="1">
        <a:defRPr kumimoji="1" sz="1800" kern="1200">
          <a:solidFill>
            <a:schemeClr val="tx1"/>
          </a:solidFill>
          <a:latin typeface="+mn-lt"/>
          <a:ea typeface="+mn-ea"/>
          <a:cs typeface="+mn-cs"/>
        </a:defRPr>
      </a:lvl8pPr>
      <a:lvl9pPr marL="3655260" algn="l" defTabSz="91381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00025" y="115888"/>
            <a:ext cx="79216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0" rIns="91380" bIns="45690" numCol="1" anchor="ctr" anchorCtr="0" compatLnSpc="1">
            <a:prstTxWarp prst="textNoShape">
              <a:avLst/>
            </a:prstTxWarp>
          </a:bodyPr>
          <a:lstStyle/>
          <a:p>
            <a:pPr lvl="0"/>
            <a:r>
              <a:rPr lang="ja-JP" altLang="en-US" smtClean="0"/>
              <a:t>１．タイトル　</a:t>
            </a:r>
          </a:p>
        </p:txBody>
      </p:sp>
      <p:sp>
        <p:nvSpPr>
          <p:cNvPr id="1030" name="Rectangle 6"/>
          <p:cNvSpPr>
            <a:spLocks noGrp="1" noChangeArrowheads="1"/>
          </p:cNvSpPr>
          <p:nvPr>
            <p:ph type="sldNum" sz="quarter" idx="4"/>
          </p:nvPr>
        </p:nvSpPr>
        <p:spPr bwMode="auto">
          <a:xfrm>
            <a:off x="7610475" y="6553200"/>
            <a:ext cx="2311400" cy="476250"/>
          </a:xfrm>
          <a:prstGeom prst="rect">
            <a:avLst/>
          </a:prstGeom>
          <a:noFill/>
          <a:ln w="9525">
            <a:noFill/>
            <a:miter lim="800000"/>
            <a:headEnd/>
            <a:tailEnd/>
          </a:ln>
          <a:effectLst/>
        </p:spPr>
        <p:txBody>
          <a:bodyPr vert="horz" wrap="square" lIns="91380" tIns="45690" rIns="91380" bIns="45690" numCol="1" anchor="t" anchorCtr="0" compatLnSpc="1">
            <a:prstTxWarp prst="textNoShape">
              <a:avLst/>
            </a:prstTxWarp>
          </a:bodyPr>
          <a:lstStyle>
            <a:lvl1pPr algn="r">
              <a:buFontTx/>
              <a:buNone/>
              <a:defRPr sz="1400" b="0">
                <a:solidFill>
                  <a:prstClr val="black"/>
                </a:solidFill>
                <a:latin typeface="Arial" pitchFamily="34" charset="0"/>
                <a:ea typeface="ＭＳ Ｐゴシック" pitchFamily="50" charset="-128"/>
              </a:defRPr>
            </a:lvl1pPr>
          </a:lstStyle>
          <a:p>
            <a:pPr>
              <a:defRPr/>
            </a:pPr>
            <a:fld id="{597BB267-07CB-497E-BA99-AB0C6D326641}" type="slidenum">
              <a:rPr lang="en-US" altLang="ja-JP"/>
              <a:pPr>
                <a:defRPr/>
              </a:pPr>
              <a:t>‹#›</a:t>
            </a:fld>
            <a:endParaRPr lang="en-US" altLang="ja-JP" dirty="0"/>
          </a:p>
        </p:txBody>
      </p:sp>
      <p:sp>
        <p:nvSpPr>
          <p:cNvPr id="4100" name="Rectangle 25"/>
          <p:cNvSpPr>
            <a:spLocks noGrp="1" noChangeArrowheads="1"/>
          </p:cNvSpPr>
          <p:nvPr>
            <p:ph type="body" idx="1"/>
          </p:nvPr>
        </p:nvSpPr>
        <p:spPr bwMode="auto">
          <a:xfrm>
            <a:off x="271463" y="836613"/>
            <a:ext cx="93630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0" rIns="91380" bIns="45690" numCol="1" anchor="t" anchorCtr="0" compatLnSpc="1">
            <a:prstTxWarp prst="textNoShape">
              <a:avLst/>
            </a:prstTxWarp>
          </a:bodyPr>
          <a:lstStyle/>
          <a:p>
            <a:pPr lvl="0"/>
            <a:r>
              <a:rPr lang="ja-JP" altLang="en-US" smtClean="0"/>
              <a:t>第１レベル　（１６～１８Ｐ）</a:t>
            </a:r>
          </a:p>
          <a:p>
            <a:pPr lvl="1"/>
            <a:r>
              <a:rPr lang="ja-JP" altLang="en-US" smtClean="0"/>
              <a:t>第 </a:t>
            </a:r>
            <a:r>
              <a:rPr lang="en-US" altLang="ja-JP" smtClean="0"/>
              <a:t>2 </a:t>
            </a:r>
            <a:r>
              <a:rPr lang="ja-JP" altLang="en-US" smtClean="0"/>
              <a:t>レベル　　（１６Ｐ）</a:t>
            </a:r>
          </a:p>
          <a:p>
            <a:pPr lvl="2"/>
            <a:r>
              <a:rPr lang="ja-JP" altLang="en-US" smtClean="0"/>
              <a:t>第３レベル　　　　　　（１４Ｐ～１６Ｐ）</a:t>
            </a:r>
          </a:p>
        </p:txBody>
      </p:sp>
      <p:sp>
        <p:nvSpPr>
          <p:cNvPr id="1029" name="AutoShape 31"/>
          <p:cNvSpPr>
            <a:spLocks noChangeArrowheads="1"/>
          </p:cNvSpPr>
          <p:nvPr/>
        </p:nvSpPr>
        <p:spPr bwMode="auto">
          <a:xfrm flipV="1">
            <a:off x="200025" y="549275"/>
            <a:ext cx="9705975" cy="76200"/>
          </a:xfrm>
          <a:prstGeom prst="roundRect">
            <a:avLst>
              <a:gd name="adj" fmla="val 16667"/>
            </a:avLst>
          </a:prstGeom>
          <a:gradFill rotWithShape="1">
            <a:gsLst>
              <a:gs pos="0">
                <a:srgbClr val="3333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380" tIns="45690" rIns="91380" bIns="45690" anchor="ctr"/>
          <a:lstStyle>
            <a:lvl1pPr eaLnBrk="0" hangingPunct="0">
              <a:defRPr kumimoji="1" sz="1400" b="1">
                <a:solidFill>
                  <a:srgbClr val="000066"/>
                </a:solidFill>
                <a:latin typeface="Arial" pitchFamily="34" charset="0"/>
                <a:ea typeface="ＭＳ Ｐゴシック" pitchFamily="50" charset="-128"/>
              </a:defRPr>
            </a:lvl1pPr>
            <a:lvl2pPr marL="742950" indent="-285750" eaLnBrk="0" hangingPunct="0">
              <a:defRPr kumimoji="1" sz="1400" b="1">
                <a:solidFill>
                  <a:srgbClr val="000066"/>
                </a:solidFill>
                <a:latin typeface="Arial" pitchFamily="34" charset="0"/>
                <a:ea typeface="ＭＳ Ｐゴシック" pitchFamily="50" charset="-128"/>
              </a:defRPr>
            </a:lvl2pPr>
            <a:lvl3pPr marL="1143000" indent="-228600" eaLnBrk="0" hangingPunct="0">
              <a:defRPr kumimoji="1" sz="1400" b="1">
                <a:solidFill>
                  <a:srgbClr val="000066"/>
                </a:solidFill>
                <a:latin typeface="Arial" pitchFamily="34" charset="0"/>
                <a:ea typeface="ＭＳ Ｐゴシック" pitchFamily="50" charset="-128"/>
              </a:defRPr>
            </a:lvl3pPr>
            <a:lvl4pPr marL="1600200" indent="-228600" eaLnBrk="0" hangingPunct="0">
              <a:defRPr kumimoji="1" sz="1400" b="1">
                <a:solidFill>
                  <a:srgbClr val="000066"/>
                </a:solidFill>
                <a:latin typeface="Arial" pitchFamily="34" charset="0"/>
                <a:ea typeface="ＭＳ Ｐゴシック" pitchFamily="50" charset="-128"/>
              </a:defRPr>
            </a:lvl4pPr>
            <a:lvl5pPr marL="2057400" indent="-228600" eaLnBrk="0" hangingPunct="0">
              <a:defRPr kumimoji="1" sz="1400" b="1">
                <a:solidFill>
                  <a:srgbClr val="000066"/>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0066"/>
                </a:solidFill>
                <a:latin typeface="Arial" pitchFamily="34" charset="0"/>
                <a:ea typeface="ＭＳ Ｐゴシック" pitchFamily="50" charset="-128"/>
              </a:defRPr>
            </a:lvl9pPr>
          </a:lstStyle>
          <a:p>
            <a:pPr eaLnBrk="1" hangingPunct="1">
              <a:defRPr/>
            </a:pPr>
            <a:endParaRPr lang="ja-JP" altLang="en-US" sz="1800" b="0" smtClean="0">
              <a:solidFill>
                <a:prstClr val="black"/>
              </a:solidFill>
            </a:endParaRPr>
          </a:p>
        </p:txBody>
      </p:sp>
      <p:pic>
        <p:nvPicPr>
          <p:cNvPr id="4102" name="Picture 37" descr="R:\【省内共有】職員共有ファイル限定（担当者・所属を記載のこと）\経済産業省ロゴマーク（安齋＠広報室）\jpgファイル\3欧文oubun_logo_jpg\(1)本省honsyo\oubun_b_logo_color_small.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08988" y="14288"/>
            <a:ext cx="14398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778" r:id="rId1"/>
    <p:sldLayoutId id="2147495764" r:id="rId2"/>
    <p:sldLayoutId id="2147495765" r:id="rId3"/>
    <p:sldLayoutId id="2147495766" r:id="rId4"/>
    <p:sldLayoutId id="2147495767" r:id="rId5"/>
    <p:sldLayoutId id="2147495768" r:id="rId6"/>
    <p:sldLayoutId id="2147495769" r:id="rId7"/>
    <p:sldLayoutId id="2147495770" r:id="rId8"/>
    <p:sldLayoutId id="2147495771" r:id="rId9"/>
    <p:sldLayoutId id="2147495772" r:id="rId10"/>
    <p:sldLayoutId id="2147495773" r:id="rId11"/>
    <p:sldLayoutId id="2147495774"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rgbClr val="3333FF"/>
          </a:solidFill>
          <a:latin typeface="+mj-lt"/>
          <a:ea typeface="+mj-ea"/>
          <a:cs typeface="HG丸ｺﾞｼｯｸM-PRO" pitchFamily="50" charset="-128"/>
        </a:defRPr>
      </a:lvl1pPr>
      <a:lvl2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2pPr>
      <a:lvl3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3pPr>
      <a:lvl4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4pPr>
      <a:lvl5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5pPr>
      <a:lvl6pPr marL="456908" algn="l" rtl="0" fontAlgn="base">
        <a:spcBef>
          <a:spcPct val="0"/>
        </a:spcBef>
        <a:spcAft>
          <a:spcPct val="0"/>
        </a:spcAft>
        <a:defRPr sz="2400" b="1">
          <a:solidFill>
            <a:srgbClr val="3333FF"/>
          </a:solidFill>
          <a:latin typeface="Arial" charset="0"/>
          <a:ea typeface="HG丸ｺﾞｼｯｸM-PRO" pitchFamily="49" charset="-128"/>
        </a:defRPr>
      </a:lvl6pPr>
      <a:lvl7pPr marL="913815" algn="l" rtl="0" fontAlgn="base">
        <a:spcBef>
          <a:spcPct val="0"/>
        </a:spcBef>
        <a:spcAft>
          <a:spcPct val="0"/>
        </a:spcAft>
        <a:defRPr sz="2400" b="1">
          <a:solidFill>
            <a:srgbClr val="3333FF"/>
          </a:solidFill>
          <a:latin typeface="Arial" charset="0"/>
          <a:ea typeface="HG丸ｺﾞｼｯｸM-PRO" pitchFamily="49" charset="-128"/>
        </a:defRPr>
      </a:lvl7pPr>
      <a:lvl8pPr marL="1370724" algn="l" rtl="0" fontAlgn="base">
        <a:spcBef>
          <a:spcPct val="0"/>
        </a:spcBef>
        <a:spcAft>
          <a:spcPct val="0"/>
        </a:spcAft>
        <a:defRPr sz="2400" b="1">
          <a:solidFill>
            <a:srgbClr val="3333FF"/>
          </a:solidFill>
          <a:latin typeface="Arial" charset="0"/>
          <a:ea typeface="HG丸ｺﾞｼｯｸM-PRO" pitchFamily="49" charset="-128"/>
        </a:defRPr>
      </a:lvl8pPr>
      <a:lvl9pPr marL="1827630" algn="l" rtl="0" fontAlgn="base">
        <a:spcBef>
          <a:spcPct val="0"/>
        </a:spcBef>
        <a:spcAft>
          <a:spcPct val="0"/>
        </a:spcAft>
        <a:defRPr sz="2400" b="1">
          <a:solidFill>
            <a:srgbClr val="3333FF"/>
          </a:solidFill>
          <a:latin typeface="Arial" charset="0"/>
          <a:ea typeface="HG丸ｺﾞｼｯｸM-PRO" pitchFamily="49" charset="-128"/>
        </a:defRPr>
      </a:lvl9pPr>
    </p:titleStyle>
    <p:bodyStyle>
      <a:lvl1pPr marL="341313" indent="-341313" algn="l" rtl="0" eaLnBrk="0" fontAlgn="base" hangingPunct="0">
        <a:spcBef>
          <a:spcPct val="20000"/>
        </a:spcBef>
        <a:spcAft>
          <a:spcPct val="0"/>
        </a:spcAft>
        <a:buFont typeface="Wingdings" pitchFamily="2" charset="2"/>
        <a:buChar char="n"/>
        <a:defRPr kumimoji="1" sz="2000">
          <a:solidFill>
            <a:schemeClr val="tx1"/>
          </a:solidFill>
          <a:latin typeface="+mn-lt"/>
          <a:ea typeface="+mn-ea"/>
          <a:cs typeface="HG丸ｺﾞｼｯｸM-PRO" pitchFamily="50" charset="-128"/>
        </a:defRPr>
      </a:lvl1pPr>
      <a:lvl2pPr marL="741363" indent="-284163" algn="l" rtl="0" eaLnBrk="0" fontAlgn="base" hangingPunct="0">
        <a:spcBef>
          <a:spcPct val="20000"/>
        </a:spcBef>
        <a:spcAft>
          <a:spcPct val="0"/>
        </a:spcAft>
        <a:buFont typeface="Wingdings" pitchFamily="2" charset="2"/>
        <a:buChar char="Ø"/>
        <a:defRPr kumimoji="1" sz="1600">
          <a:solidFill>
            <a:schemeClr val="tx1"/>
          </a:solidFill>
          <a:latin typeface="+mn-lt"/>
          <a:ea typeface="+mn-ea"/>
          <a:cs typeface="HG丸ｺﾞｼｯｸM-PRO" pitchFamily="50" charset="-128"/>
        </a:defRPr>
      </a:lvl2pPr>
      <a:lvl3pPr marL="1141413" indent="-227013" algn="l" rtl="0" eaLnBrk="0" fontAlgn="base" hangingPunct="0">
        <a:spcBef>
          <a:spcPct val="20000"/>
        </a:spcBef>
        <a:spcAft>
          <a:spcPct val="0"/>
        </a:spcAft>
        <a:buChar char="•"/>
        <a:defRPr kumimoji="1" sz="1400">
          <a:solidFill>
            <a:schemeClr val="tx1"/>
          </a:solidFill>
          <a:latin typeface="+mj-lt"/>
          <a:ea typeface="ＭＳ Ｐゴシック" pitchFamily="50" charset="-128"/>
          <a:cs typeface="ＭＳ Ｐゴシック" pitchFamily="-112" charset="-128"/>
        </a:defRPr>
      </a:lvl3pPr>
      <a:lvl4pPr marL="1598613" indent="-227013" algn="l" rtl="0" eaLnBrk="0" fontAlgn="base" hangingPunct="0">
        <a:spcBef>
          <a:spcPct val="20000"/>
        </a:spcBef>
        <a:spcAft>
          <a:spcPct val="0"/>
        </a:spcAft>
        <a:buChar char="–"/>
        <a:defRPr kumimoji="1" sz="1200">
          <a:solidFill>
            <a:schemeClr val="tx1"/>
          </a:solidFill>
          <a:latin typeface="+mj-lt"/>
          <a:ea typeface="ＭＳ Ｐゴシック" pitchFamily="50" charset="-128"/>
        </a:defRPr>
      </a:lvl4pPr>
      <a:lvl5pPr marL="2055813" indent="-227013" algn="l" rtl="0" eaLnBrk="0" fontAlgn="base" hangingPunct="0">
        <a:spcBef>
          <a:spcPct val="20000"/>
        </a:spcBef>
        <a:spcAft>
          <a:spcPct val="0"/>
        </a:spcAft>
        <a:buChar char="»"/>
        <a:defRPr kumimoji="1" sz="2000">
          <a:solidFill>
            <a:schemeClr val="tx1"/>
          </a:solidFill>
          <a:latin typeface="+mj-lt"/>
          <a:ea typeface="ＭＳ Ｐゴシック" pitchFamily="50" charset="-128"/>
        </a:defRPr>
      </a:lvl5pPr>
      <a:lvl6pPr marL="2512992" indent="-228454" algn="l" rtl="0" fontAlgn="base">
        <a:spcBef>
          <a:spcPct val="20000"/>
        </a:spcBef>
        <a:spcAft>
          <a:spcPct val="0"/>
        </a:spcAft>
        <a:buChar char="»"/>
        <a:defRPr kumimoji="1" sz="2000">
          <a:solidFill>
            <a:schemeClr val="tx1"/>
          </a:solidFill>
          <a:latin typeface="+mj-lt"/>
          <a:ea typeface="ＭＳ Ｐゴシック" pitchFamily="50" charset="-128"/>
        </a:defRPr>
      </a:lvl6pPr>
      <a:lvl7pPr marL="2969899" indent="-228454" algn="l" rtl="0" fontAlgn="base">
        <a:spcBef>
          <a:spcPct val="20000"/>
        </a:spcBef>
        <a:spcAft>
          <a:spcPct val="0"/>
        </a:spcAft>
        <a:buChar char="»"/>
        <a:defRPr kumimoji="1" sz="2000">
          <a:solidFill>
            <a:schemeClr val="tx1"/>
          </a:solidFill>
          <a:latin typeface="+mj-lt"/>
          <a:ea typeface="ＭＳ Ｐゴシック" pitchFamily="50" charset="-128"/>
        </a:defRPr>
      </a:lvl7pPr>
      <a:lvl8pPr marL="3426805" indent="-228454" algn="l" rtl="0" fontAlgn="base">
        <a:spcBef>
          <a:spcPct val="20000"/>
        </a:spcBef>
        <a:spcAft>
          <a:spcPct val="0"/>
        </a:spcAft>
        <a:buChar char="»"/>
        <a:defRPr kumimoji="1" sz="2000">
          <a:solidFill>
            <a:schemeClr val="tx1"/>
          </a:solidFill>
          <a:latin typeface="+mj-lt"/>
          <a:ea typeface="ＭＳ Ｐゴシック" pitchFamily="50" charset="-128"/>
        </a:defRPr>
      </a:lvl8pPr>
      <a:lvl9pPr marL="3883715" indent="-228454" algn="l" rtl="0" fontAlgn="base">
        <a:spcBef>
          <a:spcPct val="20000"/>
        </a:spcBef>
        <a:spcAft>
          <a:spcPct val="0"/>
        </a:spcAft>
        <a:buChar char="»"/>
        <a:defRPr kumimoji="1" sz="2000">
          <a:solidFill>
            <a:schemeClr val="tx1"/>
          </a:solidFill>
          <a:latin typeface="+mj-lt"/>
          <a:ea typeface="ＭＳ Ｐゴシック" pitchFamily="50" charset="-128"/>
        </a:defRPr>
      </a:lvl9pPr>
    </p:bodyStyle>
    <p:otherStyle>
      <a:defPPr>
        <a:defRPr lang="ja-JP"/>
      </a:defPPr>
      <a:lvl1pPr marL="0" algn="l" defTabSz="913815" rtl="0" eaLnBrk="1" latinLnBrk="0" hangingPunct="1">
        <a:defRPr kumimoji="1" sz="1800" kern="1200">
          <a:solidFill>
            <a:schemeClr val="tx1"/>
          </a:solidFill>
          <a:latin typeface="+mn-lt"/>
          <a:ea typeface="+mn-ea"/>
          <a:cs typeface="+mn-cs"/>
        </a:defRPr>
      </a:lvl1pPr>
      <a:lvl2pPr marL="456908" algn="l" defTabSz="913815" rtl="0" eaLnBrk="1" latinLnBrk="0" hangingPunct="1">
        <a:defRPr kumimoji="1" sz="1800" kern="1200">
          <a:solidFill>
            <a:schemeClr val="tx1"/>
          </a:solidFill>
          <a:latin typeface="+mn-lt"/>
          <a:ea typeface="+mn-ea"/>
          <a:cs typeface="+mn-cs"/>
        </a:defRPr>
      </a:lvl2pPr>
      <a:lvl3pPr marL="913815" algn="l" defTabSz="913815" rtl="0" eaLnBrk="1" latinLnBrk="0" hangingPunct="1">
        <a:defRPr kumimoji="1" sz="1800" kern="1200">
          <a:solidFill>
            <a:schemeClr val="tx1"/>
          </a:solidFill>
          <a:latin typeface="+mn-lt"/>
          <a:ea typeface="+mn-ea"/>
          <a:cs typeface="+mn-cs"/>
        </a:defRPr>
      </a:lvl3pPr>
      <a:lvl4pPr marL="1370724" algn="l" defTabSz="913815" rtl="0" eaLnBrk="1" latinLnBrk="0" hangingPunct="1">
        <a:defRPr kumimoji="1" sz="1800" kern="1200">
          <a:solidFill>
            <a:schemeClr val="tx1"/>
          </a:solidFill>
          <a:latin typeface="+mn-lt"/>
          <a:ea typeface="+mn-ea"/>
          <a:cs typeface="+mn-cs"/>
        </a:defRPr>
      </a:lvl4pPr>
      <a:lvl5pPr marL="1827630" algn="l" defTabSz="913815" rtl="0" eaLnBrk="1" latinLnBrk="0" hangingPunct="1">
        <a:defRPr kumimoji="1" sz="1800" kern="1200">
          <a:solidFill>
            <a:schemeClr val="tx1"/>
          </a:solidFill>
          <a:latin typeface="+mn-lt"/>
          <a:ea typeface="+mn-ea"/>
          <a:cs typeface="+mn-cs"/>
        </a:defRPr>
      </a:lvl5pPr>
      <a:lvl6pPr marL="2284538" algn="l" defTabSz="913815" rtl="0" eaLnBrk="1" latinLnBrk="0" hangingPunct="1">
        <a:defRPr kumimoji="1" sz="1800" kern="1200">
          <a:solidFill>
            <a:schemeClr val="tx1"/>
          </a:solidFill>
          <a:latin typeface="+mn-lt"/>
          <a:ea typeface="+mn-ea"/>
          <a:cs typeface="+mn-cs"/>
        </a:defRPr>
      </a:lvl6pPr>
      <a:lvl7pPr marL="2741445" algn="l" defTabSz="913815" rtl="0" eaLnBrk="1" latinLnBrk="0" hangingPunct="1">
        <a:defRPr kumimoji="1" sz="1800" kern="1200">
          <a:solidFill>
            <a:schemeClr val="tx1"/>
          </a:solidFill>
          <a:latin typeface="+mn-lt"/>
          <a:ea typeface="+mn-ea"/>
          <a:cs typeface="+mn-cs"/>
        </a:defRPr>
      </a:lvl7pPr>
      <a:lvl8pPr marL="3198355" algn="l" defTabSz="913815" rtl="0" eaLnBrk="1" latinLnBrk="0" hangingPunct="1">
        <a:defRPr kumimoji="1" sz="1800" kern="1200">
          <a:solidFill>
            <a:schemeClr val="tx1"/>
          </a:solidFill>
          <a:latin typeface="+mn-lt"/>
          <a:ea typeface="+mn-ea"/>
          <a:cs typeface="+mn-cs"/>
        </a:defRPr>
      </a:lvl8pPr>
      <a:lvl9pPr marL="3655260" algn="l" defTabSz="91381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wmf"/><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5" Type="http://schemas.openxmlformats.org/officeDocument/2006/relationships/hyperlink" Target="http://idea.linkdata.org/idea/idea1s801i"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hyperlink" Target="http://idea.linkdata.org/idea/idea1s801i"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ctrTitle"/>
          </p:nvPr>
        </p:nvSpPr>
        <p:spPr>
          <a:xfrm>
            <a:off x="273050" y="2204864"/>
            <a:ext cx="9359900" cy="1368425"/>
          </a:xfrm>
        </p:spPr>
        <p:txBody>
          <a:bodyPr/>
          <a:lstStyle/>
          <a:p>
            <a:pPr algn="ctr"/>
            <a:r>
              <a:rPr kumimoji="1" lang="ja-JP" altLang="en-US" sz="3600" dirty="0" smtClean="0">
                <a:latin typeface="ＭＳ ゴシック" pitchFamily="49" charset="-128"/>
                <a:ea typeface="ＭＳ ゴシック" pitchFamily="49" charset="-128"/>
              </a:rPr>
              <a:t>経済産業省における</a:t>
            </a:r>
            <a:r>
              <a:rPr kumimoji="1" lang="en-US" altLang="ja-JP" sz="3600" dirty="0" smtClean="0">
                <a:latin typeface="ＭＳ ゴシック" pitchFamily="49" charset="-128"/>
                <a:ea typeface="ＭＳ ゴシック" pitchFamily="49" charset="-128"/>
              </a:rPr>
              <a:t/>
            </a:r>
            <a:br>
              <a:rPr kumimoji="1" lang="en-US" altLang="ja-JP" sz="3600" dirty="0" smtClean="0">
                <a:latin typeface="ＭＳ ゴシック" pitchFamily="49" charset="-128"/>
                <a:ea typeface="ＭＳ ゴシック" pitchFamily="49" charset="-128"/>
              </a:rPr>
            </a:br>
            <a:r>
              <a:rPr kumimoji="1" lang="ja-JP" altLang="en-US" sz="3600" dirty="0" smtClean="0">
                <a:latin typeface="ＭＳ ゴシック" pitchFamily="49" charset="-128"/>
                <a:ea typeface="ＭＳ ゴシック" pitchFamily="49" charset="-128"/>
              </a:rPr>
              <a:t>オープンデータの取組について</a:t>
            </a:r>
          </a:p>
        </p:txBody>
      </p:sp>
      <p:sp>
        <p:nvSpPr>
          <p:cNvPr id="9219" name="サブタイトル 2"/>
          <p:cNvSpPr>
            <a:spLocks noGrp="1"/>
          </p:cNvSpPr>
          <p:nvPr>
            <p:ph type="subTitle" idx="1"/>
          </p:nvPr>
        </p:nvSpPr>
        <p:spPr>
          <a:xfrm>
            <a:off x="3249613" y="4652963"/>
            <a:ext cx="3406775" cy="1512887"/>
          </a:xfrm>
        </p:spPr>
        <p:txBody>
          <a:bodyPr/>
          <a:lstStyle/>
          <a:p>
            <a:pPr algn="dist"/>
            <a:r>
              <a:rPr lang="ja-JP" altLang="en-US" sz="2800" smtClean="0">
                <a:latin typeface="ＭＳ ゴシック" pitchFamily="49" charset="-128"/>
                <a:ea typeface="ＭＳ ゴシック" pitchFamily="49" charset="-128"/>
              </a:rPr>
              <a:t>平成２７年１月</a:t>
            </a:r>
            <a:endParaRPr lang="en-US" altLang="ja-JP" sz="2800" smtClean="0">
              <a:latin typeface="ＭＳ ゴシック" pitchFamily="49" charset="-128"/>
              <a:ea typeface="ＭＳ ゴシック" pitchFamily="49" charset="-128"/>
            </a:endParaRPr>
          </a:p>
          <a:p>
            <a:pPr algn="dist"/>
            <a:r>
              <a:rPr lang="ja-JP" altLang="en-US" sz="2800" smtClean="0">
                <a:latin typeface="ＭＳ ゴシック" pitchFamily="49" charset="-128"/>
                <a:ea typeface="ＭＳ ゴシック" pitchFamily="49" charset="-128"/>
              </a:rPr>
              <a:t>経済産業省</a:t>
            </a:r>
            <a:endParaRPr lang="en-US" altLang="ja-JP" sz="2800" smtClean="0">
              <a:latin typeface="ＭＳ ゴシック" pitchFamily="49" charset="-128"/>
              <a:ea typeface="ＭＳ ゴシック" pitchFamily="49" charset="-128"/>
            </a:endParaRPr>
          </a:p>
        </p:txBody>
      </p:sp>
      <p:pic>
        <p:nvPicPr>
          <p:cNvPr id="9220" name="Picture 37" descr="R:\【省内共有】職員共有ファイル限定（担当者・所属を記載のこと）\経済産業省ロゴマーク（安齋＠広報室）\jpgファイル\3欧文oubun_logo_jpg\(1)本省honsyo\oubun_b_logo_color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988" y="14288"/>
            <a:ext cx="14398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8697416" y="548680"/>
            <a:ext cx="970137" cy="307777"/>
          </a:xfrm>
          <a:prstGeom prst="rect">
            <a:avLst/>
          </a:prstGeom>
          <a:noFill/>
          <a:ln>
            <a:solidFill>
              <a:schemeClr val="tx1"/>
            </a:solidFill>
          </a:ln>
        </p:spPr>
        <p:txBody>
          <a:bodyPr wrap="none" rtlCol="0">
            <a:spAutoFit/>
          </a:bodyPr>
          <a:lstStyle/>
          <a:p>
            <a:r>
              <a:rPr kumimoji="1" lang="ja-JP" altLang="en-US" dirty="0" smtClean="0"/>
              <a:t>資料</a:t>
            </a:r>
            <a:r>
              <a:rPr lang="ja-JP" altLang="en-US" dirty="0"/>
              <a:t>１－８</a:t>
            </a:r>
            <a:endParaRPr kumimoji="1" lang="ja-JP" altLang="en-US" dirty="0"/>
          </a:p>
        </p:txBody>
      </p:sp>
    </p:spTree>
  </p:cSld>
  <p:clrMapOvr>
    <a:masterClrMapping/>
  </p:clrMapOvr>
  <p:transition spd="slow" advTm="119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
          <p:cNvSpPr>
            <a:spLocks noChangeArrowheads="1"/>
          </p:cNvSpPr>
          <p:nvPr/>
        </p:nvSpPr>
        <p:spPr bwMode="auto">
          <a:xfrm>
            <a:off x="93663" y="115888"/>
            <a:ext cx="94329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ja-JP" altLang="en-US" sz="2400" b="0">
                <a:solidFill>
                  <a:srgbClr val="0000FF"/>
                </a:solidFill>
                <a:latin typeface="ＭＳ ゴシック" pitchFamily="49" charset="-128"/>
                <a:ea typeface="ＭＳ ゴシック" pitchFamily="49" charset="-128"/>
                <a:cs typeface="メイリオ" pitchFamily="50" charset="-128"/>
              </a:rPr>
              <a:t>ビジネス創出に向けた取組③：ビジネスコンペティション</a:t>
            </a:r>
          </a:p>
        </p:txBody>
      </p:sp>
      <p:sp>
        <p:nvSpPr>
          <p:cNvPr id="18435" name="コンテンツ プレースホルダー 2"/>
          <p:cNvSpPr>
            <a:spLocks noGrp="1"/>
          </p:cNvSpPr>
          <p:nvPr>
            <p:ph idx="4294967295"/>
          </p:nvPr>
        </p:nvSpPr>
        <p:spPr>
          <a:xfrm>
            <a:off x="123825" y="620713"/>
            <a:ext cx="9632950" cy="773112"/>
          </a:xfrm>
        </p:spPr>
        <p:txBody>
          <a:bodyPr/>
          <a:lstStyle/>
          <a:p>
            <a:r>
              <a:rPr lang="ja-JP" altLang="en-US" smtClean="0">
                <a:latin typeface="ＭＳ ゴシック" pitchFamily="49" charset="-128"/>
                <a:ea typeface="ＭＳ ゴシック" pitchFamily="49" charset="-128"/>
                <a:cs typeface="メイリオ" pitchFamily="50" charset="-128"/>
              </a:rPr>
              <a:t>今後</a:t>
            </a:r>
            <a:r>
              <a:rPr lang="en-US" altLang="ja-JP" smtClean="0">
                <a:latin typeface="ＭＳ ゴシック" pitchFamily="49" charset="-128"/>
                <a:ea typeface="ＭＳ ゴシック" pitchFamily="49" charset="-128"/>
                <a:cs typeface="メイリオ" pitchFamily="50" charset="-128"/>
              </a:rPr>
              <a:t>3</a:t>
            </a:r>
            <a:r>
              <a:rPr lang="ja-JP" altLang="en-US" smtClean="0">
                <a:latin typeface="ＭＳ ゴシック" pitchFamily="49" charset="-128"/>
                <a:ea typeface="ＭＳ ゴシック" pitchFamily="49" charset="-128"/>
                <a:cs typeface="メイリオ" pitchFamily="50" charset="-128"/>
              </a:rPr>
              <a:t>年以内の事業化を目指すオープンデータを活用したビジネスのプランを対象とし、事業の内容（想定する市場、収益モデル、パートナー等）について、専門家の評価によるコンペティションを開催。</a:t>
            </a:r>
            <a:endParaRPr lang="en-US" altLang="ja-JP" smtClean="0">
              <a:latin typeface="ＭＳ ゴシック" pitchFamily="49" charset="-128"/>
              <a:ea typeface="ＭＳ ゴシック" pitchFamily="49" charset="-128"/>
              <a:cs typeface="メイリオ" pitchFamily="50" charset="-128"/>
            </a:endParaRPr>
          </a:p>
        </p:txBody>
      </p:sp>
      <p:sp>
        <p:nvSpPr>
          <p:cNvPr id="18436" name="正方形/長方形 1"/>
          <p:cNvSpPr>
            <a:spLocks noChangeArrowheads="1"/>
          </p:cNvSpPr>
          <p:nvPr/>
        </p:nvSpPr>
        <p:spPr bwMode="auto">
          <a:xfrm>
            <a:off x="106363" y="1712913"/>
            <a:ext cx="9391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1363" indent="-284163"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1413" indent="-227013" eaLnBrk="0" hangingPunct="0">
              <a:spcBef>
                <a:spcPct val="20000"/>
              </a:spcBef>
              <a:buChar char="•"/>
              <a:defRPr kumimoji="1" sz="1400">
                <a:solidFill>
                  <a:schemeClr val="tx1"/>
                </a:solidFill>
                <a:latin typeface="Arial" charset="0"/>
                <a:ea typeface="ＭＳ Ｐゴシック" charset="-128"/>
              </a:defRPr>
            </a:lvl3pPr>
            <a:lvl4pPr marL="1598613" indent="-227013" eaLnBrk="0" hangingPunct="0">
              <a:spcBef>
                <a:spcPct val="20000"/>
              </a:spcBef>
              <a:buChar char="–"/>
              <a:defRPr kumimoji="1" sz="12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pPr>
            <a:r>
              <a:rPr lang="ja-JP" altLang="en-US" b="0">
                <a:solidFill>
                  <a:srgbClr val="000000"/>
                </a:solidFill>
                <a:latin typeface="ＭＳ ゴシック" pitchFamily="49" charset="-128"/>
                <a:ea typeface="ＭＳ ゴシック" pitchFamily="49" charset="-128"/>
                <a:cs typeface="メイリオ" pitchFamily="50" charset="-128"/>
              </a:rPr>
              <a:t>表彰式当日には、受賞者のプレゼンテーションに加え、応募者の中から対象者を選定してパネル展示及びミニセッションを実施。</a:t>
            </a:r>
            <a:endParaRPr lang="en-US" altLang="ja-JP" b="0">
              <a:solidFill>
                <a:srgbClr val="000000"/>
              </a:solidFill>
              <a:latin typeface="ＭＳ ゴシック" pitchFamily="49" charset="-128"/>
              <a:ea typeface="ＭＳ ゴシック" pitchFamily="49" charset="-128"/>
              <a:cs typeface="メイリオ" pitchFamily="50" charset="-128"/>
            </a:endParaRPr>
          </a:p>
        </p:txBody>
      </p:sp>
      <p:grpSp>
        <p:nvGrpSpPr>
          <p:cNvPr id="18437" name="グループ化 24"/>
          <p:cNvGrpSpPr>
            <a:grpSpLocks/>
          </p:cNvGrpSpPr>
          <p:nvPr/>
        </p:nvGrpSpPr>
        <p:grpSpPr bwMode="auto">
          <a:xfrm>
            <a:off x="5695950" y="3190875"/>
            <a:ext cx="3792538" cy="2868613"/>
            <a:chOff x="6465168" y="2780928"/>
            <a:chExt cx="3312368" cy="2456297"/>
          </a:xfrm>
        </p:grpSpPr>
        <p:sp>
          <p:nvSpPr>
            <p:cNvPr id="4" name="円/楕円 3"/>
            <p:cNvSpPr/>
            <p:nvPr/>
          </p:nvSpPr>
          <p:spPr>
            <a:xfrm>
              <a:off x="6465168" y="2780928"/>
              <a:ext cx="3312368" cy="2456297"/>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sz="1800">
                <a:solidFill>
                  <a:prstClr val="black"/>
                </a:solidFill>
              </a:endParaRPr>
            </a:p>
          </p:txBody>
        </p:sp>
        <p:sp>
          <p:nvSpPr>
            <p:cNvPr id="7" name="円/楕円 6"/>
            <p:cNvSpPr/>
            <p:nvPr/>
          </p:nvSpPr>
          <p:spPr bwMode="auto">
            <a:xfrm>
              <a:off x="6875574" y="4272106"/>
              <a:ext cx="2204548" cy="470326"/>
            </a:xfrm>
            <a:prstGeom prst="ellipse">
              <a:avLst/>
            </a:prstGeom>
            <a:solidFill>
              <a:sysClr val="window" lastClr="FFFFFF">
                <a:lumMod val="95000"/>
              </a:sysClr>
            </a:solidFill>
            <a:ln w="9525" cap="flat" cmpd="sng" algn="ctr">
              <a:noFill/>
              <a:prstDash val="solid"/>
              <a:round/>
              <a:headEnd type="none" w="med" len="med"/>
              <a:tailEnd type="triangle" w="med" len="med"/>
            </a:ln>
            <a:effectLst/>
          </p:spPr>
          <p:txBody>
            <a:bodyPr anchor="ctr"/>
            <a:lstStyle/>
            <a:p>
              <a:pPr algn="ctr" fontAlgn="auto">
                <a:spcBef>
                  <a:spcPts val="0"/>
                </a:spcBef>
                <a:spcAft>
                  <a:spcPts val="0"/>
                </a:spcAft>
                <a:defRPr/>
              </a:pPr>
              <a:endParaRPr kumimoji="0" lang="ja-JP" altLang="en-US" sz="900" b="0" kern="0" dirty="0">
                <a:solidFill>
                  <a:prstClr val="black"/>
                </a:solidFill>
                <a:latin typeface="ＭＳ ゴシック" panose="020B0609070205080204" pitchFamily="49" charset="-128"/>
                <a:ea typeface="ＭＳ ゴシック" panose="020B0609070205080204" pitchFamily="49" charset="-128"/>
              </a:endParaRPr>
            </a:p>
          </p:txBody>
        </p:sp>
        <p:pic>
          <p:nvPicPr>
            <p:cNvPr id="18470" name="Picture 7" descr="C:\Users\1003\AppData\Local\Microsoft\Windows\Temporary Internet Files\Content.IE5\PR4ZLDNU\MC900431640[1].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270899" y="4280606"/>
              <a:ext cx="401637"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1" name="テキスト ボックス 88"/>
            <p:cNvSpPr txBox="1">
              <a:spLocks noChangeArrowheads="1"/>
            </p:cNvSpPr>
            <p:nvPr/>
          </p:nvSpPr>
          <p:spPr bwMode="auto">
            <a:xfrm>
              <a:off x="7362973" y="4443325"/>
              <a:ext cx="1904442" cy="21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ja-JP" altLang="en-US" sz="1000" b="0">
                  <a:solidFill>
                    <a:srgbClr val="000000"/>
                  </a:solidFill>
                  <a:latin typeface="ＭＳ ゴシック" pitchFamily="49" charset="-128"/>
                  <a:ea typeface="ＭＳ ゴシック" pitchFamily="49" charset="-128"/>
                </a:rPr>
                <a:t>来場者</a:t>
              </a:r>
            </a:p>
          </p:txBody>
        </p:sp>
        <p:pic>
          <p:nvPicPr>
            <p:cNvPr id="18472" name="Picture 7" descr="C:\Users\1003\AppData\Local\Microsoft\Windows\Temporary Internet Files\Content.IE5\PR4ZLDNU\MC900431640[1].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720161" y="4118681"/>
              <a:ext cx="401638"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3" name="Picture 7" descr="C:\Users\1003\AppData\Local\Microsoft\Windows\Temporary Internet Files\Content.IE5\PR4ZLDNU\MC900431640[1].pn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15374" y="4394906"/>
              <a:ext cx="4016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4" name="Picture 7" descr="C:\Users\1003\AppData\Local\Microsoft\Windows\Temporary Internet Files\Content.IE5\PR4ZLDNU\MC900431640[1].pn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237686" y="4212343"/>
              <a:ext cx="4016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5" name="テキスト ボックス 92"/>
            <p:cNvSpPr txBox="1">
              <a:spLocks noChangeArrowheads="1"/>
            </p:cNvSpPr>
            <p:nvPr/>
          </p:nvSpPr>
          <p:spPr bwMode="auto">
            <a:xfrm>
              <a:off x="6883549" y="3813881"/>
              <a:ext cx="800100" cy="21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000" b="0">
                  <a:solidFill>
                    <a:srgbClr val="000000"/>
                  </a:solidFill>
                  <a:latin typeface="ＭＳ ゴシック" pitchFamily="49" charset="-128"/>
                  <a:ea typeface="ＭＳ ゴシック" pitchFamily="49" charset="-128"/>
                </a:rPr>
                <a:t>授賞者</a:t>
              </a:r>
            </a:p>
          </p:txBody>
        </p:sp>
        <p:pic>
          <p:nvPicPr>
            <p:cNvPr id="18476" name="Picture 7" descr="C:\Users\1003\AppData\Local\Microsoft\Windows\Temporary Internet Files\Content.IE5\PR4ZLDNU\MC900431640[1].pn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109099" y="4367918"/>
              <a:ext cx="4016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7" name="Picture 4" descr="C:\Users\1004\AppData\Local\Microsoft\Windows\Temporary Internet Files\Content.IE5\QM0ZK433\MC900431584[1].pn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7726511" y="3045531"/>
              <a:ext cx="7080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8" name="Picture 2" descr="C:\Users\1004\AppData\Local\Microsoft\Windows\Temporary Internet Files\Content.IE5\7WE5ALFD\MC900433826[1].png"/>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7345511" y="3142368"/>
              <a:ext cx="7080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bwMode="auto">
            <a:xfrm>
              <a:off x="7269343" y="3045996"/>
              <a:ext cx="1655491" cy="690536"/>
            </a:xfrm>
            <a:prstGeom prst="rect">
              <a:avLst/>
            </a:prstGeom>
            <a:noFill/>
            <a:ln w="9525" cap="flat" cmpd="sng" algn="ctr">
              <a:solidFill>
                <a:sysClr val="windowText" lastClr="000000"/>
              </a:solidFill>
              <a:prstDash val="solid"/>
              <a:round/>
              <a:headEnd type="none" w="med" len="med"/>
              <a:tailEnd type="triangle" w="med" len="med"/>
            </a:ln>
            <a:effectLst/>
          </p:spPr>
          <p:txBody>
            <a:bodyPr anchor="ctr"/>
            <a:lstStyle/>
            <a:p>
              <a:pPr algn="ctr" fontAlgn="auto">
                <a:spcBef>
                  <a:spcPts val="0"/>
                </a:spcBef>
                <a:spcAft>
                  <a:spcPts val="0"/>
                </a:spcAft>
                <a:defRPr/>
              </a:pPr>
              <a:endParaRPr kumimoji="0" lang="ja-JP" altLang="en-US" sz="900" b="0" kern="0" dirty="0">
                <a:solidFill>
                  <a:prstClr val="black"/>
                </a:solidFill>
                <a:latin typeface="ＭＳ ゴシック" panose="020B0609070205080204" pitchFamily="49" charset="-128"/>
                <a:ea typeface="ＭＳ ゴシック" panose="020B0609070205080204" pitchFamily="49" charset="-128"/>
              </a:endParaRPr>
            </a:p>
          </p:txBody>
        </p:sp>
        <p:pic>
          <p:nvPicPr>
            <p:cNvPr id="18480" name="Picture 7" descr="C:\Users\1003\AppData\Local\Microsoft\Windows\Temporary Internet Files\Content.IE5\PR4ZLDNU\MC900431640[1].pn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6983561" y="3340806"/>
              <a:ext cx="5953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1" name="テキスト ボックス 99"/>
            <p:cNvSpPr txBox="1">
              <a:spLocks noChangeArrowheads="1"/>
            </p:cNvSpPr>
            <p:nvPr/>
          </p:nvSpPr>
          <p:spPr bwMode="auto">
            <a:xfrm>
              <a:off x="6875415" y="4658445"/>
              <a:ext cx="2525910" cy="34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000" b="0">
                  <a:solidFill>
                    <a:srgbClr val="000000"/>
                  </a:solidFill>
                  <a:latin typeface="ＭＳ ゴシック" pitchFamily="49" charset="-128"/>
                  <a:ea typeface="ＭＳ ゴシック" pitchFamily="49" charset="-128"/>
                </a:rPr>
                <a:t>企業、自治体、</a:t>
              </a:r>
              <a:endParaRPr lang="en-US" altLang="ja-JP" sz="1000" b="0">
                <a:solidFill>
                  <a:srgbClr val="000000"/>
                </a:solidFill>
                <a:latin typeface="ＭＳ ゴシック" pitchFamily="49" charset="-128"/>
                <a:ea typeface="ＭＳ ゴシック" pitchFamily="49" charset="-128"/>
              </a:endParaRPr>
            </a:p>
            <a:p>
              <a:pPr algn="ctr"/>
              <a:r>
                <a:rPr lang="ja-JP" altLang="en-US" sz="1000" b="0">
                  <a:solidFill>
                    <a:srgbClr val="000000"/>
                  </a:solidFill>
                  <a:latin typeface="ＭＳ ゴシック" pitchFamily="49" charset="-128"/>
                  <a:ea typeface="ＭＳ ゴシック" pitchFamily="49" charset="-128"/>
                </a:rPr>
                <a:t>支援者（財団、ファンド、信用金庫、</a:t>
              </a:r>
              <a:r>
                <a:rPr lang="en-US" altLang="ja-JP" sz="1000" b="0">
                  <a:solidFill>
                    <a:srgbClr val="000000"/>
                  </a:solidFill>
                  <a:latin typeface="ＭＳ ゴシック" pitchFamily="49" charset="-128"/>
                  <a:ea typeface="ＭＳ ゴシック" pitchFamily="49" charset="-128"/>
                </a:rPr>
                <a:t>VC</a:t>
              </a:r>
              <a:r>
                <a:rPr lang="ja-JP" altLang="en-US" sz="1000" b="0">
                  <a:solidFill>
                    <a:srgbClr val="000000"/>
                  </a:solidFill>
                  <a:latin typeface="ＭＳ ゴシック" pitchFamily="49" charset="-128"/>
                  <a:ea typeface="ＭＳ ゴシック" pitchFamily="49" charset="-128"/>
                </a:rPr>
                <a:t>等）等</a:t>
              </a:r>
            </a:p>
          </p:txBody>
        </p:sp>
        <p:sp>
          <p:nvSpPr>
            <p:cNvPr id="20" name="正方形/長方形 19"/>
            <p:cNvSpPr/>
            <p:nvPr/>
          </p:nvSpPr>
          <p:spPr bwMode="auto">
            <a:xfrm rot="20966631">
              <a:off x="8421531" y="3248535"/>
              <a:ext cx="1005218" cy="395563"/>
            </a:xfrm>
            <a:prstGeom prst="rect">
              <a:avLst/>
            </a:prstGeom>
            <a:solidFill>
              <a:srgbClr val="FFFF99"/>
            </a:solidFill>
            <a:ln w="9525" cap="flat" cmpd="sng" algn="ctr">
              <a:solidFill>
                <a:sysClr val="windowText" lastClr="000000"/>
              </a:solidFill>
              <a:prstDash val="solid"/>
              <a:round/>
              <a:headEnd type="none" w="med" len="med"/>
              <a:tailEnd type="triangle" w="med" len="med"/>
            </a:ln>
            <a:effectLst/>
          </p:spPr>
          <p:txBody>
            <a:bodyPr anchor="ctr"/>
            <a:lstStyle/>
            <a:p>
              <a:pPr algn="ctr" fontAlgn="auto">
                <a:spcBef>
                  <a:spcPts val="0"/>
                </a:spcBef>
                <a:spcAft>
                  <a:spcPts val="0"/>
                </a:spcAft>
                <a:defRPr/>
              </a:pPr>
              <a:r>
                <a:rPr kumimoji="0" lang="ja-JP" altLang="en-US" sz="800" b="0" kern="0" dirty="0">
                  <a:solidFill>
                    <a:prstClr val="black"/>
                  </a:solidFill>
                  <a:latin typeface="ＭＳ ゴシック" panose="020B0609070205080204" pitchFamily="49" charset="-128"/>
                  <a:ea typeface="ＭＳ ゴシック" panose="020B0609070205080204" pitchFamily="49" charset="-128"/>
                </a:rPr>
                <a:t>プレゼンテーション</a:t>
              </a:r>
              <a:endParaRPr kumimoji="0" lang="en-US" altLang="ja-JP" sz="800" b="0" kern="0" dirty="0">
                <a:solidFill>
                  <a:prstClr val="black"/>
                </a:solidFill>
                <a:latin typeface="ＭＳ ゴシック" panose="020B0609070205080204" pitchFamily="49" charset="-128"/>
                <a:ea typeface="ＭＳ ゴシック" panose="020B0609070205080204" pitchFamily="49" charset="-128"/>
              </a:endParaRPr>
            </a:p>
            <a:p>
              <a:pPr algn="ctr" fontAlgn="auto">
                <a:spcBef>
                  <a:spcPts val="0"/>
                </a:spcBef>
                <a:spcAft>
                  <a:spcPts val="0"/>
                </a:spcAft>
                <a:defRPr/>
              </a:pPr>
              <a:r>
                <a:rPr kumimoji="0" lang="ja-JP" altLang="en-US" sz="800" b="0" kern="0" dirty="0">
                  <a:solidFill>
                    <a:prstClr val="black"/>
                  </a:solidFill>
                  <a:latin typeface="ＭＳ ゴシック" panose="020B0609070205080204" pitchFamily="49" charset="-128"/>
                  <a:ea typeface="ＭＳ ゴシック" panose="020B0609070205080204" pitchFamily="49" charset="-128"/>
                </a:rPr>
                <a:t>パネル展示</a:t>
              </a:r>
              <a:endParaRPr kumimoji="0" lang="en-US" altLang="ja-JP" sz="800" b="0" kern="0" dirty="0">
                <a:solidFill>
                  <a:prstClr val="black"/>
                </a:solidFill>
                <a:latin typeface="ＭＳ ゴシック" panose="020B0609070205080204" pitchFamily="49" charset="-128"/>
                <a:ea typeface="ＭＳ ゴシック" panose="020B0609070205080204" pitchFamily="49" charset="-128"/>
              </a:endParaRPr>
            </a:p>
            <a:p>
              <a:pPr algn="ctr" fontAlgn="auto">
                <a:spcBef>
                  <a:spcPts val="0"/>
                </a:spcBef>
                <a:spcAft>
                  <a:spcPts val="0"/>
                </a:spcAft>
                <a:defRPr/>
              </a:pPr>
              <a:r>
                <a:rPr kumimoji="0" lang="ja-JP" altLang="en-US" sz="800" b="0" kern="0" dirty="0">
                  <a:solidFill>
                    <a:prstClr val="black"/>
                  </a:solidFill>
                  <a:latin typeface="ＭＳ ゴシック" panose="020B0609070205080204" pitchFamily="49" charset="-128"/>
                  <a:ea typeface="ＭＳ ゴシック" panose="020B0609070205080204" pitchFamily="49" charset="-128"/>
                </a:rPr>
                <a:t>ミニセッション</a:t>
              </a:r>
              <a:endParaRPr kumimoji="0" lang="en-US" altLang="ja-JP" sz="800" b="0" kern="0" dirty="0">
                <a:solidFill>
                  <a:prstClr val="black"/>
                </a:solidFill>
                <a:latin typeface="ＭＳ ゴシック" panose="020B0609070205080204" pitchFamily="49" charset="-128"/>
                <a:ea typeface="ＭＳ ゴシック" panose="020B0609070205080204" pitchFamily="49" charset="-128"/>
              </a:endParaRPr>
            </a:p>
          </p:txBody>
        </p:sp>
        <p:sp>
          <p:nvSpPr>
            <p:cNvPr id="23" name="下矢印 22"/>
            <p:cNvSpPr/>
            <p:nvPr/>
          </p:nvSpPr>
          <p:spPr bwMode="auto">
            <a:xfrm>
              <a:off x="7654792" y="3869746"/>
              <a:ext cx="636408" cy="138651"/>
            </a:xfrm>
            <a:prstGeom prst="downArrow">
              <a:avLst/>
            </a:prstGeom>
            <a:solidFill>
              <a:sysClr val="window" lastClr="FFFFFF"/>
            </a:solidFill>
            <a:ln w="9525" cap="flat" cmpd="sng" algn="ctr">
              <a:solidFill>
                <a:sysClr val="windowText" lastClr="000000"/>
              </a:solidFill>
              <a:prstDash val="solid"/>
              <a:round/>
              <a:headEnd type="none" w="med" len="med"/>
              <a:tailEnd type="triangle" w="med" len="med"/>
            </a:ln>
            <a:effectLst/>
          </p:spPr>
          <p:txBody>
            <a:bodyPr anchor="ctr"/>
            <a:lstStyle/>
            <a:p>
              <a:pPr algn="ctr" fontAlgn="auto">
                <a:spcBef>
                  <a:spcPts val="0"/>
                </a:spcBef>
                <a:spcAft>
                  <a:spcPts val="0"/>
                </a:spcAft>
                <a:defRPr/>
              </a:pPr>
              <a:endParaRPr kumimoji="0" lang="ja-JP" altLang="en-US" sz="900" b="0" kern="0" dirty="0">
                <a:solidFill>
                  <a:prstClr val="black"/>
                </a:solidFill>
                <a:latin typeface="ＭＳ ゴシック" panose="020B0609070205080204" pitchFamily="49" charset="-128"/>
                <a:ea typeface="ＭＳ ゴシック" panose="020B0609070205080204" pitchFamily="49" charset="-128"/>
              </a:endParaRPr>
            </a:p>
          </p:txBody>
        </p:sp>
      </p:grpSp>
      <p:graphicFrame>
        <p:nvGraphicFramePr>
          <p:cNvPr id="24" name="表 23"/>
          <p:cNvGraphicFramePr>
            <a:graphicFrameLocks noGrp="1"/>
          </p:cNvGraphicFramePr>
          <p:nvPr/>
        </p:nvGraphicFramePr>
        <p:xfrm>
          <a:off x="273050" y="2894013"/>
          <a:ext cx="5256213" cy="2922704"/>
        </p:xfrm>
        <a:graphic>
          <a:graphicData uri="http://schemas.openxmlformats.org/drawingml/2006/table">
            <a:tbl>
              <a:tblPr firstRow="1" firstCol="1" bandRow="1">
                <a:tableStyleId>{5C22544A-7EE6-4342-B048-85BDC9FD1C3A}</a:tableStyleId>
              </a:tblPr>
              <a:tblGrid>
                <a:gridCol w="958728"/>
                <a:gridCol w="4297485"/>
              </a:tblGrid>
              <a:tr h="285317">
                <a:tc>
                  <a:txBody>
                    <a:bodyPr/>
                    <a:lstStyle/>
                    <a:p>
                      <a:pPr algn="just">
                        <a:spcAft>
                          <a:spcPts val="0"/>
                        </a:spcAft>
                      </a:pP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noFill/>
                  </a:tcPr>
                </a:tc>
                <a:tc>
                  <a:txBody>
                    <a:bodyPr/>
                    <a:lstStyle/>
                    <a:p>
                      <a:pPr algn="just">
                        <a:spcAft>
                          <a:spcPts val="0"/>
                        </a:spcAft>
                      </a:pP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noFill/>
                  </a:tcPr>
                </a:tc>
              </a:tr>
              <a:tr h="285317">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主催</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経済</a:t>
                      </a:r>
                      <a:r>
                        <a:rPr lang="ja-JP" sz="1400" kern="100" dirty="0" smtClean="0">
                          <a:effectLst/>
                          <a:latin typeface="ＭＳ ゴシック" panose="020B0609070205080204" pitchFamily="49" charset="-128"/>
                          <a:ea typeface="ＭＳ ゴシック" panose="020B0609070205080204" pitchFamily="49" charset="-128"/>
                        </a:rPr>
                        <a:t>産業省</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r>
              <a:tr h="285317">
                <a:tc>
                  <a:txBody>
                    <a:bodyPr/>
                    <a:lstStyle/>
                    <a:p>
                      <a:pPr algn="just">
                        <a:spcAft>
                          <a:spcPts val="0"/>
                        </a:spcAft>
                      </a:pPr>
                      <a:r>
                        <a:rPr lang="ja-JP" altLang="en-US" sz="1400" kern="100" dirty="0" smtClean="0">
                          <a:effectLst/>
                          <a:latin typeface="ＭＳ ゴシック" panose="020B0609070205080204" pitchFamily="49" charset="-128"/>
                          <a:ea typeface="ＭＳ ゴシック" panose="020B0609070205080204" pitchFamily="49" charset="-128"/>
                        </a:rPr>
                        <a:t>募集期間</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c>
                  <a:txBody>
                    <a:bodyPr/>
                    <a:lstStyle/>
                    <a:p>
                      <a:pPr algn="just">
                        <a:spcAft>
                          <a:spcPts val="0"/>
                        </a:spcAft>
                      </a:pPr>
                      <a:r>
                        <a:rPr lang="ja-JP" altLang="en-US" sz="1400" kern="100" dirty="0" smtClean="0">
                          <a:effectLst/>
                          <a:latin typeface="ＭＳ ゴシック" panose="020B0609070205080204" pitchFamily="49" charset="-128"/>
                          <a:ea typeface="ＭＳ ゴシック" panose="020B0609070205080204" pitchFamily="49" charset="-128"/>
                        </a:rPr>
                        <a:t>平成</a:t>
                      </a:r>
                      <a:r>
                        <a:rPr lang="en-US" altLang="ja-JP" sz="1400" kern="100" dirty="0" smtClean="0">
                          <a:effectLst/>
                          <a:latin typeface="ＭＳ ゴシック" panose="020B0609070205080204" pitchFamily="49" charset="-128"/>
                          <a:ea typeface="ＭＳ ゴシック" panose="020B0609070205080204" pitchFamily="49" charset="-128"/>
                        </a:rPr>
                        <a:t>27</a:t>
                      </a:r>
                      <a:r>
                        <a:rPr lang="ja-JP" altLang="en-US" sz="1400" kern="100" dirty="0" smtClean="0">
                          <a:effectLst/>
                          <a:latin typeface="ＭＳ ゴシック" panose="020B0609070205080204" pitchFamily="49" charset="-128"/>
                          <a:ea typeface="ＭＳ ゴシック" panose="020B0609070205080204" pitchFamily="49" charset="-128"/>
                        </a:rPr>
                        <a:t>年</a:t>
                      </a:r>
                      <a:r>
                        <a:rPr lang="en-US" altLang="ja-JP" sz="1400" kern="100" dirty="0" smtClean="0">
                          <a:effectLst/>
                          <a:latin typeface="ＭＳ ゴシック" panose="020B0609070205080204" pitchFamily="49" charset="-128"/>
                          <a:ea typeface="ＭＳ ゴシック" panose="020B0609070205080204" pitchFamily="49" charset="-128"/>
                        </a:rPr>
                        <a:t>1</a:t>
                      </a:r>
                      <a:r>
                        <a:rPr lang="ja-JP" altLang="en-US" sz="1400" kern="100" dirty="0" smtClean="0">
                          <a:effectLst/>
                          <a:latin typeface="ＭＳ ゴシック" panose="020B0609070205080204" pitchFamily="49" charset="-128"/>
                          <a:ea typeface="ＭＳ ゴシック" panose="020B0609070205080204" pitchFamily="49" charset="-128"/>
                        </a:rPr>
                        <a:t>月</a:t>
                      </a:r>
                      <a:r>
                        <a:rPr lang="en-US" altLang="ja-JP" sz="1400" kern="100" dirty="0" smtClean="0">
                          <a:effectLst/>
                          <a:latin typeface="ＭＳ ゴシック" panose="020B0609070205080204" pitchFamily="49" charset="-128"/>
                          <a:ea typeface="ＭＳ ゴシック" panose="020B0609070205080204" pitchFamily="49" charset="-128"/>
                        </a:rPr>
                        <a:t>7</a:t>
                      </a:r>
                      <a:r>
                        <a:rPr lang="ja-JP" altLang="en-US" sz="1400" kern="100" dirty="0" smtClean="0">
                          <a:effectLst/>
                          <a:latin typeface="ＭＳ ゴシック" panose="020B0609070205080204" pitchFamily="49" charset="-128"/>
                          <a:ea typeface="ＭＳ ゴシック" panose="020B0609070205080204" pitchFamily="49" charset="-128"/>
                        </a:rPr>
                        <a:t>日（水）～</a:t>
                      </a:r>
                      <a:r>
                        <a:rPr lang="en-US" altLang="ja-JP" sz="1400" kern="100" dirty="0" smtClean="0">
                          <a:effectLst/>
                          <a:latin typeface="ＭＳ ゴシック" panose="020B0609070205080204" pitchFamily="49" charset="-128"/>
                          <a:ea typeface="ＭＳ ゴシック" panose="020B0609070205080204" pitchFamily="49" charset="-128"/>
                        </a:rPr>
                        <a:t>2</a:t>
                      </a:r>
                      <a:r>
                        <a:rPr lang="ja-JP" altLang="en-US" sz="1400" kern="100" dirty="0" smtClean="0">
                          <a:effectLst/>
                          <a:latin typeface="ＭＳ ゴシック" panose="020B0609070205080204" pitchFamily="49" charset="-128"/>
                          <a:ea typeface="ＭＳ ゴシック" panose="020B0609070205080204" pitchFamily="49" charset="-128"/>
                        </a:rPr>
                        <a:t>月</a:t>
                      </a:r>
                      <a:r>
                        <a:rPr lang="en-US" altLang="ja-JP" sz="1400" kern="100" dirty="0" smtClean="0">
                          <a:effectLst/>
                          <a:latin typeface="ＭＳ ゴシック" panose="020B0609070205080204" pitchFamily="49" charset="-128"/>
                          <a:ea typeface="ＭＳ ゴシック" panose="020B0609070205080204" pitchFamily="49" charset="-128"/>
                        </a:rPr>
                        <a:t>9</a:t>
                      </a:r>
                      <a:r>
                        <a:rPr lang="ja-JP" altLang="en-US" sz="1400" kern="100" dirty="0" smtClean="0">
                          <a:effectLst/>
                          <a:latin typeface="ＭＳ ゴシック" panose="020B0609070205080204" pitchFamily="49" charset="-128"/>
                          <a:ea typeface="ＭＳ ゴシック" panose="020B0609070205080204" pitchFamily="49" charset="-128"/>
                        </a:rPr>
                        <a:t>日（月）</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r>
              <a:tr h="285317">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開催日時</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平成</a:t>
                      </a:r>
                      <a:r>
                        <a:rPr lang="en-US" sz="1400" kern="100" dirty="0" smtClean="0">
                          <a:effectLst/>
                          <a:latin typeface="ＭＳ ゴシック" panose="020B0609070205080204" pitchFamily="49" charset="-128"/>
                          <a:ea typeface="ＭＳ ゴシック" panose="020B0609070205080204" pitchFamily="49" charset="-128"/>
                        </a:rPr>
                        <a:t>2</a:t>
                      </a:r>
                      <a:r>
                        <a:rPr lang="en-US" altLang="ja-JP" sz="1400" kern="100" dirty="0" smtClean="0">
                          <a:effectLst/>
                          <a:latin typeface="ＭＳ ゴシック" panose="020B0609070205080204" pitchFamily="49" charset="-128"/>
                          <a:ea typeface="ＭＳ ゴシック" panose="020B0609070205080204" pitchFamily="49" charset="-128"/>
                        </a:rPr>
                        <a:t>7</a:t>
                      </a:r>
                      <a:r>
                        <a:rPr lang="ja-JP" sz="1400" kern="100" dirty="0" smtClean="0">
                          <a:effectLst/>
                          <a:latin typeface="ＭＳ ゴシック" panose="020B0609070205080204" pitchFamily="49" charset="-128"/>
                          <a:ea typeface="ＭＳ ゴシック" panose="020B0609070205080204" pitchFamily="49" charset="-128"/>
                        </a:rPr>
                        <a:t>年</a:t>
                      </a:r>
                      <a:r>
                        <a:rPr lang="en-US" altLang="ja-JP" sz="1400" kern="100" dirty="0" smtClean="0">
                          <a:effectLst/>
                          <a:latin typeface="ＭＳ ゴシック" panose="020B0609070205080204" pitchFamily="49" charset="-128"/>
                          <a:ea typeface="ＭＳ ゴシック" panose="020B0609070205080204" pitchFamily="49" charset="-128"/>
                        </a:rPr>
                        <a:t>3</a:t>
                      </a:r>
                      <a:r>
                        <a:rPr lang="ja-JP" sz="1400" kern="100" dirty="0" smtClean="0">
                          <a:effectLst/>
                          <a:latin typeface="ＭＳ ゴシック" panose="020B0609070205080204" pitchFamily="49" charset="-128"/>
                          <a:ea typeface="ＭＳ ゴシック" panose="020B0609070205080204" pitchFamily="49" charset="-128"/>
                        </a:rPr>
                        <a:t>月</a:t>
                      </a:r>
                      <a:r>
                        <a:rPr lang="en-US" altLang="ja-JP" sz="1400" kern="100" dirty="0">
                          <a:effectLst/>
                          <a:latin typeface="ＭＳ ゴシック" panose="020B0609070205080204" pitchFamily="49" charset="-128"/>
                          <a:ea typeface="ＭＳ ゴシック" panose="020B0609070205080204" pitchFamily="49" charset="-128"/>
                        </a:rPr>
                        <a:t>3</a:t>
                      </a:r>
                      <a:r>
                        <a:rPr lang="ja-JP" sz="1400" kern="100" dirty="0" smtClean="0">
                          <a:effectLst/>
                          <a:latin typeface="ＭＳ ゴシック" panose="020B0609070205080204" pitchFamily="49" charset="-128"/>
                          <a:ea typeface="ＭＳ ゴシック" panose="020B0609070205080204" pitchFamily="49" charset="-128"/>
                        </a:rPr>
                        <a:t>日（</a:t>
                      </a:r>
                      <a:r>
                        <a:rPr lang="ja-JP" altLang="en-US" sz="1400" kern="100" dirty="0" smtClean="0">
                          <a:effectLst/>
                          <a:latin typeface="ＭＳ ゴシック" panose="020B0609070205080204" pitchFamily="49" charset="-128"/>
                          <a:ea typeface="ＭＳ ゴシック" panose="020B0609070205080204" pitchFamily="49" charset="-128"/>
                        </a:rPr>
                        <a:t>火</a:t>
                      </a:r>
                      <a:r>
                        <a:rPr lang="ja-JP" sz="1400" kern="100" dirty="0" smtClean="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r>
              <a:tr h="285317">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会場</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c>
                  <a:txBody>
                    <a:bodyPr/>
                    <a:lstStyle/>
                    <a:p>
                      <a:pPr algn="just">
                        <a:spcAft>
                          <a:spcPts val="0"/>
                        </a:spcAft>
                      </a:pPr>
                      <a:r>
                        <a:rPr lang="ja-JP" altLang="en-US" sz="1400" kern="100" dirty="0" smtClean="0">
                          <a:effectLst/>
                          <a:latin typeface="ＭＳ ゴシック" panose="020B0609070205080204" pitchFamily="49" charset="-128"/>
                          <a:ea typeface="ＭＳ ゴシック" panose="020B0609070205080204" pitchFamily="49" charset="-128"/>
                        </a:rPr>
                        <a:t>東京国際フォーラム</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r>
              <a:tr h="498667">
                <a:tc>
                  <a:txBody>
                    <a:bodyPr/>
                    <a:lstStyle/>
                    <a:p>
                      <a:pPr algn="just">
                        <a:spcAft>
                          <a:spcPts val="0"/>
                        </a:spcAft>
                      </a:pPr>
                      <a:r>
                        <a:rPr lang="ja-JP" altLang="en-US" sz="1400" kern="100" dirty="0" smtClean="0">
                          <a:effectLst/>
                          <a:latin typeface="ＭＳ ゴシック" panose="020B0609070205080204" pitchFamily="49" charset="-128"/>
                          <a:ea typeface="ＭＳ ゴシック" panose="020B0609070205080204" pitchFamily="49" charset="-128"/>
                          <a:cs typeface="+mn-cs"/>
                        </a:rPr>
                        <a:t>審査委員</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c>
                  <a:txBody>
                    <a:bodyPr/>
                    <a:lstStyle/>
                    <a:p>
                      <a:pPr algn="l">
                        <a:spcAft>
                          <a:spcPts val="0"/>
                        </a:spcAft>
                      </a:pPr>
                      <a:r>
                        <a:rPr lang="ja-JP" altLang="en-US" sz="1400" kern="100" dirty="0" smtClean="0">
                          <a:solidFill>
                            <a:schemeClr val="tx1"/>
                          </a:solidFill>
                          <a:effectLst/>
                          <a:latin typeface="ＭＳ ゴシック" panose="020B0609070205080204" pitchFamily="49" charset="-128"/>
                          <a:ea typeface="ＭＳ ゴシック" panose="020B0609070205080204" pitchFamily="49" charset="-128"/>
                        </a:rPr>
                        <a:t>金融機関、ベンチャーキャピタル、</a:t>
                      </a:r>
                      <a:r>
                        <a:rPr lang="en-US" altLang="ja-JP" sz="1400" kern="100" dirty="0" smtClean="0">
                          <a:solidFill>
                            <a:schemeClr val="tx1"/>
                          </a:solidFill>
                          <a:effectLst/>
                          <a:latin typeface="ＭＳ ゴシック" panose="020B0609070205080204" pitchFamily="49" charset="-128"/>
                          <a:ea typeface="ＭＳ ゴシック" panose="020B0609070205080204" pitchFamily="49" charset="-128"/>
                        </a:rPr>
                        <a:t>IT</a:t>
                      </a:r>
                      <a:r>
                        <a:rPr lang="ja-JP" altLang="en-US" sz="1400" kern="100" dirty="0" smtClean="0">
                          <a:solidFill>
                            <a:schemeClr val="tx1"/>
                          </a:solidFill>
                          <a:effectLst/>
                          <a:latin typeface="ＭＳ ゴシック" panose="020B0609070205080204" pitchFamily="49" charset="-128"/>
                          <a:ea typeface="ＭＳ ゴシック" panose="020B0609070205080204" pitchFamily="49" charset="-128"/>
                        </a:rPr>
                        <a:t>企業、自治体等</a:t>
                      </a:r>
                      <a:endParaRPr lang="en-US" altLang="ja-JP" sz="1400" kern="100" dirty="0" smtClean="0">
                        <a:solidFill>
                          <a:schemeClr val="tx1"/>
                        </a:solidFill>
                        <a:effectLst/>
                        <a:latin typeface="ＭＳ ゴシック" panose="020B0609070205080204" pitchFamily="49" charset="-128"/>
                        <a:ea typeface="ＭＳ ゴシック" panose="020B0609070205080204" pitchFamily="49" charset="-128"/>
                      </a:endParaRPr>
                    </a:p>
                  </a:txBody>
                  <a:tcPr marL="38997" marR="38997" marT="35984" marB="35984"/>
                </a:tc>
              </a:tr>
              <a:tr h="498667">
                <a:tc>
                  <a:txBody>
                    <a:bodyPr/>
                    <a:lstStyle/>
                    <a:p>
                      <a:pPr algn="l">
                        <a:spcAft>
                          <a:spcPts val="0"/>
                        </a:spcAft>
                      </a:pPr>
                      <a:r>
                        <a:rPr lang="ja-JP" sz="1400" kern="100" dirty="0" smtClean="0">
                          <a:effectLst/>
                          <a:latin typeface="ＭＳ ゴシック" panose="020B0609070205080204" pitchFamily="49" charset="-128"/>
                          <a:ea typeface="ＭＳ ゴシック" panose="020B0609070205080204" pitchFamily="49" charset="-128"/>
                        </a:rPr>
                        <a:t>来場者</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c>
                  <a:txBody>
                    <a:bodyPr/>
                    <a:lstStyle/>
                    <a:p>
                      <a:pPr algn="l">
                        <a:spcAft>
                          <a:spcPts val="0"/>
                        </a:spcAft>
                      </a:pPr>
                      <a:r>
                        <a:rPr lang="ja-JP" sz="1400" kern="0" dirty="0">
                          <a:effectLst/>
                          <a:latin typeface="ＭＳ ゴシック" panose="020B0609070205080204" pitchFamily="49" charset="-128"/>
                          <a:ea typeface="ＭＳ ゴシック" panose="020B0609070205080204" pitchFamily="49" charset="-128"/>
                        </a:rPr>
                        <a:t>ビジネス化を支援</a:t>
                      </a:r>
                      <a:r>
                        <a:rPr lang="ja-JP" sz="1400" kern="0" dirty="0" smtClean="0">
                          <a:effectLst/>
                          <a:latin typeface="ＭＳ ゴシック" panose="020B0609070205080204" pitchFamily="49" charset="-128"/>
                          <a:ea typeface="ＭＳ ゴシック" panose="020B0609070205080204" pitchFamily="49" charset="-128"/>
                        </a:rPr>
                        <a:t>できる</a:t>
                      </a:r>
                      <a:r>
                        <a:rPr lang="ja-JP" altLang="en-US" sz="1400" kern="0" dirty="0" smtClean="0">
                          <a:effectLst/>
                          <a:latin typeface="ＭＳ ゴシック" panose="020B0609070205080204" pitchFamily="49" charset="-128"/>
                          <a:ea typeface="ＭＳ ゴシック" panose="020B0609070205080204" pitchFamily="49" charset="-128"/>
                        </a:rPr>
                        <a:t>企業、団体又は個人</a:t>
                      </a:r>
                      <a:r>
                        <a:rPr lang="ja-JP" sz="1400" kern="0" dirty="0" smtClean="0">
                          <a:effectLst/>
                          <a:latin typeface="ＭＳ ゴシック" panose="020B0609070205080204" pitchFamily="49" charset="-128"/>
                          <a:ea typeface="ＭＳ ゴシック" panose="020B0609070205080204" pitchFamily="49" charset="-128"/>
                        </a:rPr>
                        <a:t>（</a:t>
                      </a:r>
                      <a:r>
                        <a:rPr lang="en-US" altLang="ja-JP" sz="1400" kern="0" dirty="0" smtClean="0">
                          <a:effectLst/>
                          <a:latin typeface="ＭＳ ゴシック" panose="020B0609070205080204" pitchFamily="49" charset="-128"/>
                          <a:ea typeface="ＭＳ ゴシック" panose="020B0609070205080204" pitchFamily="49" charset="-128"/>
                        </a:rPr>
                        <a:t>IT</a:t>
                      </a:r>
                      <a:r>
                        <a:rPr lang="ja-JP" altLang="en-US" sz="1400" kern="0" dirty="0" smtClean="0">
                          <a:effectLst/>
                          <a:latin typeface="ＭＳ ゴシック" panose="020B0609070205080204" pitchFamily="49" charset="-128"/>
                          <a:ea typeface="ＭＳ ゴシック" panose="020B0609070205080204" pitchFamily="49" charset="-128"/>
                        </a:rPr>
                        <a:t>企業、投資機関、自治体等</a:t>
                      </a:r>
                      <a:r>
                        <a:rPr lang="ja-JP" sz="1400" kern="0" dirty="0" smtClean="0">
                          <a:effectLst/>
                          <a:latin typeface="ＭＳ ゴシック" panose="020B0609070205080204" pitchFamily="49" charset="-128"/>
                          <a:ea typeface="ＭＳ ゴシック" panose="020B0609070205080204" pitchFamily="49" charset="-128"/>
                        </a:rPr>
                        <a:t>）</a:t>
                      </a:r>
                      <a:endParaRPr lang="ja-JP" sz="1400" kern="100" dirty="0">
                        <a:solidFill>
                          <a:srgbClr val="0000FF"/>
                        </a:solidFill>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r>
              <a:tr h="498667">
                <a:tc>
                  <a:txBody>
                    <a:bodyPr/>
                    <a:lstStyle/>
                    <a:p>
                      <a:pPr algn="l">
                        <a:spcAft>
                          <a:spcPts val="0"/>
                        </a:spcAft>
                      </a:pPr>
                      <a:r>
                        <a:rPr lang="en-US" altLang="ja-JP" sz="1400" kern="100" dirty="0" smtClean="0">
                          <a:effectLst/>
                          <a:latin typeface="ＭＳ ゴシック" panose="020B0609070205080204" pitchFamily="49" charset="-128"/>
                          <a:ea typeface="ＭＳ ゴシック" panose="020B0609070205080204" pitchFamily="49" charset="-128"/>
                        </a:rPr>
                        <a:t>URL</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c>
                  <a:txBody>
                    <a:bodyPr/>
                    <a:lstStyle/>
                    <a:p>
                      <a:pPr algn="l">
                        <a:spcAft>
                          <a:spcPts val="0"/>
                        </a:spcAft>
                      </a:pPr>
                      <a:r>
                        <a:rPr lang="en-US" altLang="ja-JP" sz="1400" kern="100" dirty="0" smtClean="0">
                          <a:effectLst/>
                          <a:latin typeface="ＭＳ ゴシック" panose="020B0609070205080204" pitchFamily="49" charset="-128"/>
                          <a:ea typeface="ＭＳ ゴシック" panose="020B0609070205080204" pitchFamily="49" charset="-128"/>
                        </a:rPr>
                        <a:t>http://www.jipdec.or.jp/event/opendata-business/competition.html</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38997" marR="38997" marT="35984" marB="35984"/>
                </a:tc>
              </a:tr>
            </a:tbl>
          </a:graphicData>
        </a:graphic>
      </p:graphicFrame>
      <p:sp>
        <p:nvSpPr>
          <p:cNvPr id="18467"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0E0883-E579-4458-B015-392F73C143BB}" type="slidenum">
              <a:rPr lang="en-US" altLang="ja-JP" smtClean="0">
                <a:solidFill>
                  <a:srgbClr val="000000"/>
                </a:solidFill>
                <a:latin typeface="ＭＳ ゴシック" pitchFamily="49" charset="-128"/>
                <a:ea typeface="ＭＳ ゴシック" pitchFamily="49" charset="-128"/>
              </a:rPr>
              <a:pPr/>
              <a:t>9</a:t>
            </a:fld>
            <a:endParaRPr lang="en-US" altLang="ja-JP" smtClean="0">
              <a:solidFill>
                <a:srgbClr val="000000"/>
              </a:solidFill>
              <a:latin typeface="ＭＳ ゴシック" pitchFamily="49" charset="-128"/>
              <a:ea typeface="ＭＳ ゴシック" pitchFamily="49" charset="-12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0"/>
          <p:cNvSpPr>
            <a:spLocks noChangeArrowheads="1"/>
          </p:cNvSpPr>
          <p:nvPr/>
        </p:nvSpPr>
        <p:spPr bwMode="auto">
          <a:xfrm>
            <a:off x="93663" y="87313"/>
            <a:ext cx="94329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ja-JP" altLang="en-US" sz="2000" b="0">
                <a:solidFill>
                  <a:srgbClr val="0000FF"/>
                </a:solidFill>
                <a:latin typeface="ＭＳ ゴシック" pitchFamily="49" charset="-128"/>
                <a:ea typeface="ＭＳ ゴシック" pitchFamily="49" charset="-128"/>
                <a:cs typeface="メイリオ" pitchFamily="50" charset="-128"/>
              </a:rPr>
              <a:t>オープンデータを活用したビジネス創出に向けた取組の全体概要</a:t>
            </a:r>
          </a:p>
        </p:txBody>
      </p:sp>
      <p:sp>
        <p:nvSpPr>
          <p:cNvPr id="26" name="角丸四角形 25"/>
          <p:cNvSpPr/>
          <p:nvPr/>
        </p:nvSpPr>
        <p:spPr bwMode="auto">
          <a:xfrm>
            <a:off x="195263" y="692150"/>
            <a:ext cx="9515475" cy="2016125"/>
          </a:xfrm>
          <a:prstGeom prst="roundRect">
            <a:avLst>
              <a:gd name="adj" fmla="val 2916"/>
            </a:avLst>
          </a:prstGeom>
          <a:ln>
            <a:no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a:lstStyle/>
          <a:p>
            <a:pPr marL="180975" indent="-180975">
              <a:buFont typeface="Wingdings" panose="05000000000000000000" pitchFamily="2" charset="2"/>
              <a:buChar char="n"/>
              <a:defRPr/>
            </a:pPr>
            <a:r>
              <a:rPr lang="ja-JP" altLang="en-US" sz="2000" b="0" dirty="0">
                <a:solidFill>
                  <a:prstClr val="black"/>
                </a:solidFill>
                <a:latin typeface="ＭＳ ゴシック" panose="020B0609070205080204" pitchFamily="49" charset="-128"/>
                <a:ea typeface="ＭＳ ゴシック" panose="020B0609070205080204" pitchFamily="49" charset="-128"/>
              </a:rPr>
              <a:t>ビジネス創出の課題</a:t>
            </a:r>
            <a:endParaRPr lang="en-US" altLang="ja-JP" sz="2000" b="0" dirty="0">
              <a:solidFill>
                <a:prstClr val="black"/>
              </a:solidFill>
              <a:latin typeface="ＭＳ ゴシック" panose="020B0609070205080204" pitchFamily="49" charset="-128"/>
              <a:ea typeface="ＭＳ ゴシック" panose="020B0609070205080204" pitchFamily="49" charset="-128"/>
            </a:endParaRPr>
          </a:p>
          <a:p>
            <a:pPr marL="447675" indent="-266700">
              <a:buFont typeface="Wingdings" panose="05000000000000000000" pitchFamily="2" charset="2"/>
              <a:buChar char="Ø"/>
              <a:defRPr/>
            </a:pPr>
            <a:r>
              <a:rPr lang="ja-JP" altLang="en-US" sz="1800" b="0" dirty="0">
                <a:solidFill>
                  <a:prstClr val="black"/>
                </a:solidFill>
                <a:latin typeface="ＭＳ ゴシック" panose="020B0609070205080204" pitchFamily="49" charset="-128"/>
                <a:ea typeface="ＭＳ ゴシック" panose="020B0609070205080204" pitchFamily="49" charset="-128"/>
              </a:rPr>
              <a:t>全国的にもオープンデータの動きは広がりつつあり、アイデアソン・ハッカソン等のイベントが頻繁に行われている。</a:t>
            </a:r>
            <a:endParaRPr lang="en-US" altLang="ja-JP" sz="1800" b="0" dirty="0">
              <a:solidFill>
                <a:prstClr val="black"/>
              </a:solidFill>
              <a:latin typeface="ＭＳ ゴシック" panose="020B0609070205080204" pitchFamily="49" charset="-128"/>
              <a:ea typeface="ＭＳ ゴシック" panose="020B0609070205080204" pitchFamily="49" charset="-128"/>
            </a:endParaRPr>
          </a:p>
          <a:p>
            <a:pPr marL="447675" indent="-266700">
              <a:buFont typeface="Wingdings" panose="05000000000000000000" pitchFamily="2" charset="2"/>
              <a:buChar char="Ø"/>
              <a:defRPr/>
            </a:pPr>
            <a:r>
              <a:rPr lang="ja-JP" altLang="en-US" sz="1800" b="0" dirty="0">
                <a:solidFill>
                  <a:prstClr val="black"/>
                </a:solidFill>
                <a:latin typeface="ＭＳ ゴシック" panose="020B0609070205080204" pitchFamily="49" charset="-128"/>
                <a:ea typeface="ＭＳ ゴシック" panose="020B0609070205080204" pitchFamily="49" charset="-128"/>
              </a:rPr>
              <a:t>一方で、</a:t>
            </a:r>
            <a:r>
              <a:rPr lang="ja-JP" altLang="ja-JP" sz="1800" b="0" dirty="0">
                <a:solidFill>
                  <a:prstClr val="black"/>
                </a:solidFill>
                <a:latin typeface="ＭＳ ゴシック" panose="020B0609070205080204" pitchFamily="49" charset="-128"/>
                <a:ea typeface="ＭＳ ゴシック" panose="020B0609070205080204" pitchFamily="49" charset="-128"/>
              </a:rPr>
              <a:t>イベントの成果が集約されておらず、毎回</a:t>
            </a:r>
            <a:r>
              <a:rPr lang="ja-JP" altLang="en-US" sz="1800" b="0" dirty="0">
                <a:solidFill>
                  <a:prstClr val="black"/>
                </a:solidFill>
                <a:latin typeface="ＭＳ ゴシック" panose="020B0609070205080204" pitchFamily="49" charset="-128"/>
                <a:ea typeface="ＭＳ ゴシック" panose="020B0609070205080204" pitchFamily="49" charset="-128"/>
              </a:rPr>
              <a:t>ゼロスタート</a:t>
            </a:r>
            <a:r>
              <a:rPr lang="ja-JP" altLang="ja-JP" sz="1800" b="0" dirty="0">
                <a:solidFill>
                  <a:prstClr val="black"/>
                </a:solidFill>
                <a:latin typeface="ＭＳ ゴシック" panose="020B0609070205080204" pitchFamily="49" charset="-128"/>
                <a:ea typeface="ＭＳ ゴシック" panose="020B0609070205080204" pitchFamily="49" charset="-128"/>
              </a:rPr>
              <a:t>からの議論が行われることも頻繁にあり、</a:t>
            </a:r>
            <a:r>
              <a:rPr lang="ja-JP" altLang="ja-JP" sz="1800" u="sng" dirty="0">
                <a:solidFill>
                  <a:srgbClr val="FF0000"/>
                </a:solidFill>
                <a:latin typeface="ＭＳ ゴシック" panose="020B0609070205080204" pitchFamily="49" charset="-128"/>
                <a:ea typeface="ＭＳ ゴシック" panose="020B0609070205080204" pitchFamily="49" charset="-128"/>
              </a:rPr>
              <a:t>効果的・継続的なアイデア</a:t>
            </a:r>
            <a:r>
              <a:rPr lang="ja-JP" altLang="en-US" sz="1800" u="sng" dirty="0">
                <a:solidFill>
                  <a:srgbClr val="FF0000"/>
                </a:solidFill>
                <a:latin typeface="ＭＳ ゴシック" panose="020B0609070205080204" pitchFamily="49" charset="-128"/>
                <a:ea typeface="ＭＳ ゴシック" panose="020B0609070205080204" pitchFamily="49" charset="-128"/>
              </a:rPr>
              <a:t>出し</a:t>
            </a:r>
            <a:r>
              <a:rPr lang="ja-JP" altLang="ja-JP" sz="1800" u="sng" dirty="0">
                <a:solidFill>
                  <a:srgbClr val="FF0000"/>
                </a:solidFill>
                <a:latin typeface="ＭＳ ゴシック" panose="020B0609070205080204" pitchFamily="49" charset="-128"/>
                <a:ea typeface="ＭＳ ゴシック" panose="020B0609070205080204" pitchFamily="49" charset="-128"/>
              </a:rPr>
              <a:t>やアプリ作成が難しい</a:t>
            </a:r>
            <a:r>
              <a:rPr lang="ja-JP" altLang="ja-JP" sz="1800" b="0" dirty="0">
                <a:solidFill>
                  <a:prstClr val="black"/>
                </a:solidFill>
                <a:latin typeface="ＭＳ ゴシック" panose="020B0609070205080204" pitchFamily="49" charset="-128"/>
                <a:ea typeface="ＭＳ ゴシック" panose="020B0609070205080204" pitchFamily="49" charset="-128"/>
              </a:rPr>
              <a:t>状態。</a:t>
            </a:r>
            <a:endParaRPr lang="en-US" altLang="ja-JP" sz="1800" b="0" dirty="0">
              <a:solidFill>
                <a:prstClr val="black"/>
              </a:solidFill>
              <a:latin typeface="ＭＳ ゴシック" panose="020B0609070205080204" pitchFamily="49" charset="-128"/>
              <a:ea typeface="ＭＳ ゴシック" panose="020B0609070205080204" pitchFamily="49" charset="-128"/>
            </a:endParaRPr>
          </a:p>
          <a:p>
            <a:pPr marL="447675" indent="-266700">
              <a:buFont typeface="Wingdings" panose="05000000000000000000" pitchFamily="2" charset="2"/>
              <a:buChar char="Ø"/>
              <a:defRPr/>
            </a:pPr>
            <a:r>
              <a:rPr lang="ja-JP" altLang="ja-JP" sz="1800" b="0" dirty="0">
                <a:solidFill>
                  <a:prstClr val="black"/>
                </a:solidFill>
                <a:latin typeface="ＭＳ ゴシック" panose="020B0609070205080204" pitchFamily="49" charset="-128"/>
                <a:ea typeface="ＭＳ ゴシック" panose="020B0609070205080204" pitchFamily="49" charset="-128"/>
              </a:rPr>
              <a:t>また、創出されたアイデアやアプリがビジネスとして成立するまでには</a:t>
            </a:r>
            <a:r>
              <a:rPr lang="ja-JP" altLang="en-US" sz="1800" b="0" dirty="0">
                <a:solidFill>
                  <a:prstClr val="black"/>
                </a:solidFill>
                <a:latin typeface="ＭＳ ゴシック" panose="020B0609070205080204" pitchFamily="49" charset="-128"/>
                <a:ea typeface="ＭＳ ゴシック" panose="020B0609070205080204" pitchFamily="49" charset="-128"/>
              </a:rPr>
              <a:t>至って</a:t>
            </a:r>
            <a:r>
              <a:rPr lang="ja-JP" altLang="ja-JP" sz="1800" b="0" dirty="0">
                <a:solidFill>
                  <a:prstClr val="black"/>
                </a:solidFill>
                <a:latin typeface="ＭＳ ゴシック" panose="020B0609070205080204" pitchFamily="49" charset="-128"/>
                <a:ea typeface="ＭＳ ゴシック" panose="020B0609070205080204" pitchFamily="49" charset="-128"/>
              </a:rPr>
              <a:t>おらず、</a:t>
            </a:r>
            <a:r>
              <a:rPr lang="ja-JP" altLang="ja-JP" sz="1800" u="sng" dirty="0">
                <a:solidFill>
                  <a:srgbClr val="FF0000"/>
                </a:solidFill>
                <a:latin typeface="ＭＳ ゴシック" panose="020B0609070205080204" pitchFamily="49" charset="-128"/>
                <a:ea typeface="ＭＳ ゴシック" panose="020B0609070205080204" pitchFamily="49" charset="-128"/>
              </a:rPr>
              <a:t>アイデアやアプリを創出した人材とビジネス化を支援する人材とのマッチング</a:t>
            </a:r>
            <a:r>
              <a:rPr lang="ja-JP" altLang="ja-JP" sz="1800" b="0" dirty="0">
                <a:solidFill>
                  <a:prstClr val="black"/>
                </a:solidFill>
                <a:latin typeface="ＭＳ ゴシック" panose="020B0609070205080204" pitchFamily="49" charset="-128"/>
                <a:ea typeface="ＭＳ ゴシック" panose="020B0609070205080204" pitchFamily="49" charset="-128"/>
              </a:rPr>
              <a:t>が求められている。</a:t>
            </a:r>
            <a:endParaRPr lang="en-US" altLang="ja-JP" sz="1800" b="0" dirty="0">
              <a:solidFill>
                <a:prstClr val="black"/>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195263" y="3644900"/>
            <a:ext cx="9515475" cy="1223963"/>
          </a:xfrm>
          <a:prstGeom prst="rect">
            <a:avLst/>
          </a:prstGeom>
        </p:spPr>
        <p:style>
          <a:lnRef idx="2">
            <a:schemeClr val="accent5"/>
          </a:lnRef>
          <a:fillRef idx="1">
            <a:schemeClr val="lt1"/>
          </a:fillRef>
          <a:effectRef idx="0">
            <a:schemeClr val="accent5"/>
          </a:effectRef>
          <a:fontRef idx="minor">
            <a:schemeClr val="dk1"/>
          </a:fontRef>
        </p:style>
        <p:txBody>
          <a:bodyPr/>
          <a:lstStyle/>
          <a:p>
            <a:pPr>
              <a:defRPr/>
            </a:pPr>
            <a:r>
              <a:rPr lang="ja-JP" altLang="en-US" sz="1800" u="sng" dirty="0">
                <a:solidFill>
                  <a:prstClr val="black"/>
                </a:solidFill>
                <a:latin typeface="ＭＳ ゴシック" panose="020B0609070205080204" pitchFamily="49" charset="-128"/>
                <a:ea typeface="ＭＳ ゴシック" panose="020B0609070205080204" pitchFamily="49" charset="-128"/>
              </a:rPr>
              <a:t>○</a:t>
            </a:r>
            <a:r>
              <a:rPr lang="en-US" altLang="ja-JP" sz="1800" u="sng" dirty="0">
                <a:solidFill>
                  <a:prstClr val="black"/>
                </a:solidFill>
                <a:latin typeface="ＭＳ ゴシック" panose="020B0609070205080204" pitchFamily="49" charset="-128"/>
                <a:ea typeface="ＭＳ ゴシック" panose="020B0609070205080204" pitchFamily="49" charset="-128"/>
              </a:rPr>
              <a:t>Knowledge Connector</a:t>
            </a:r>
            <a:r>
              <a:rPr lang="ja-JP" altLang="en-US" sz="1800" u="sng" dirty="0">
                <a:solidFill>
                  <a:prstClr val="black"/>
                </a:solidFill>
                <a:latin typeface="ＭＳ ゴシック" panose="020B0609070205080204" pitchFamily="49" charset="-128"/>
                <a:ea typeface="ＭＳ ゴシック" panose="020B0609070205080204" pitchFamily="49" charset="-128"/>
              </a:rPr>
              <a:t>（</a:t>
            </a:r>
            <a:r>
              <a:rPr lang="en-US" altLang="ja-JP" sz="1800" u="sng" dirty="0">
                <a:solidFill>
                  <a:prstClr val="black"/>
                </a:solidFill>
                <a:latin typeface="ＭＳ ゴシック" panose="020B0609070205080204" pitchFamily="49" charset="-128"/>
                <a:ea typeface="ＭＳ ゴシック" panose="020B0609070205080204" pitchFamily="49" charset="-128"/>
              </a:rPr>
              <a:t>β</a:t>
            </a:r>
            <a:r>
              <a:rPr lang="ja-JP" altLang="en-US" sz="1800" u="sng" dirty="0">
                <a:solidFill>
                  <a:prstClr val="black"/>
                </a:solidFill>
                <a:latin typeface="ＭＳ ゴシック" panose="020B0609070205080204" pitchFamily="49" charset="-128"/>
                <a:ea typeface="ＭＳ ゴシック" panose="020B0609070205080204" pitchFamily="49" charset="-128"/>
              </a:rPr>
              <a:t>版）の構築</a:t>
            </a:r>
            <a:endParaRPr lang="en-US" altLang="ja-JP" sz="1800" u="sng" dirty="0">
              <a:solidFill>
                <a:prstClr val="black"/>
              </a:solidFill>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141288" y="5603875"/>
            <a:ext cx="9515475" cy="920750"/>
          </a:xfrm>
          <a:prstGeom prst="rect">
            <a:avLst/>
          </a:prstGeom>
        </p:spPr>
        <p:style>
          <a:lnRef idx="2">
            <a:schemeClr val="accent5"/>
          </a:lnRef>
          <a:fillRef idx="1">
            <a:schemeClr val="lt1"/>
          </a:fillRef>
          <a:effectRef idx="0">
            <a:schemeClr val="accent5"/>
          </a:effectRef>
          <a:fontRef idx="minor">
            <a:schemeClr val="dk1"/>
          </a:fontRef>
        </p:style>
        <p:txBody>
          <a:bodyPr/>
          <a:lstStyle/>
          <a:p>
            <a:pPr>
              <a:defRPr/>
            </a:pPr>
            <a:r>
              <a:rPr lang="ja-JP" altLang="en-US" sz="1800" u="sng" dirty="0">
                <a:solidFill>
                  <a:prstClr val="black"/>
                </a:solidFill>
                <a:latin typeface="ＭＳ ゴシック" panose="020B0609070205080204" pitchFamily="49" charset="-128"/>
                <a:ea typeface="ＭＳ ゴシック" panose="020B0609070205080204" pitchFamily="49" charset="-128"/>
              </a:rPr>
              <a:t>○ビジネス化に向けたマッチングイベント及びビジネスコンペの開催</a:t>
            </a:r>
            <a:endParaRPr lang="en-US" altLang="ja-JP" sz="1800" u="sng"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1800" b="0" dirty="0">
                <a:solidFill>
                  <a:prstClr val="black"/>
                </a:solidFill>
                <a:latin typeface="ＭＳ ゴシック" panose="020B0609070205080204" pitchFamily="49" charset="-128"/>
                <a:ea typeface="ＭＳ ゴシック" panose="020B0609070205080204" pitchFamily="49" charset="-128"/>
              </a:rPr>
              <a:t>オープン</a:t>
            </a:r>
            <a:r>
              <a:rPr lang="ja-JP" altLang="ja-JP" sz="1800" b="0" dirty="0">
                <a:solidFill>
                  <a:prstClr val="black"/>
                </a:solidFill>
                <a:latin typeface="ＭＳ ゴシック" panose="020B0609070205080204" pitchFamily="49" charset="-128"/>
                <a:ea typeface="ＭＳ ゴシック" panose="020B0609070205080204" pitchFamily="49" charset="-128"/>
              </a:rPr>
              <a:t>データを活用したビジネスを促進するため</a:t>
            </a:r>
            <a:r>
              <a:rPr lang="ja-JP" altLang="en-US" sz="1800" b="0" dirty="0">
                <a:solidFill>
                  <a:prstClr val="black"/>
                </a:solidFill>
                <a:latin typeface="ＭＳ ゴシック" panose="020B0609070205080204" pitchFamily="49" charset="-128"/>
                <a:ea typeface="ＭＳ ゴシック" panose="020B0609070205080204" pitchFamily="49" charset="-128"/>
              </a:rPr>
              <a:t>、アイディアやアプリを創出した人材と、その取組を支援できる人材の出会いの場としてイベントを開催。</a:t>
            </a:r>
            <a:endParaRPr lang="en-US" altLang="ja-JP" sz="1800" b="0" dirty="0">
              <a:solidFill>
                <a:prstClr val="black"/>
              </a:solidFill>
              <a:latin typeface="ＭＳ ゴシック" panose="020B0609070205080204" pitchFamily="49" charset="-128"/>
              <a:ea typeface="ＭＳ ゴシック" panose="020B0609070205080204" pitchFamily="49" charset="-128"/>
            </a:endParaRPr>
          </a:p>
        </p:txBody>
      </p:sp>
      <p:sp>
        <p:nvSpPr>
          <p:cNvPr id="7" name="上下矢印 6"/>
          <p:cNvSpPr/>
          <p:nvPr/>
        </p:nvSpPr>
        <p:spPr>
          <a:xfrm>
            <a:off x="4594225" y="4854575"/>
            <a:ext cx="719138" cy="735013"/>
          </a:xfrm>
          <a:prstGeom prst="upDownArrow">
            <a:avLst>
              <a:gd name="adj1" fmla="val 41174"/>
              <a:gd name="adj2" fmla="val 38233"/>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0" dirty="0">
                <a:solidFill>
                  <a:prstClr val="black"/>
                </a:solidFill>
                <a:latin typeface="ＭＳ ゴシック" panose="020B0609070205080204" pitchFamily="49" charset="-128"/>
                <a:ea typeface="ＭＳ ゴシック" panose="020B0609070205080204" pitchFamily="49" charset="-128"/>
              </a:rPr>
              <a:t>連携</a:t>
            </a:r>
          </a:p>
        </p:txBody>
      </p:sp>
      <p:sp>
        <p:nvSpPr>
          <p:cNvPr id="10247" name="テキスト ボックス 7"/>
          <p:cNvSpPr txBox="1">
            <a:spLocks noChangeArrowheads="1"/>
          </p:cNvSpPr>
          <p:nvPr/>
        </p:nvSpPr>
        <p:spPr bwMode="auto">
          <a:xfrm>
            <a:off x="273050" y="3957638"/>
            <a:ext cx="9253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ja-JP" sz="1800" b="0">
                <a:solidFill>
                  <a:srgbClr val="000000"/>
                </a:solidFill>
                <a:latin typeface="ＭＳ ゴシック" pitchFamily="49" charset="-128"/>
                <a:ea typeface="ＭＳ ゴシック" pitchFamily="49" charset="-128"/>
              </a:rPr>
              <a:t>全国的に行われているオープンデータを活用したイベントの成果を集約し、一元的</a:t>
            </a:r>
            <a:r>
              <a:rPr lang="ja-JP" altLang="en-US" sz="1800" b="0">
                <a:solidFill>
                  <a:srgbClr val="000000"/>
                </a:solidFill>
                <a:latin typeface="ＭＳ ゴシック" pitchFamily="49" charset="-128"/>
                <a:ea typeface="ＭＳ ゴシック" pitchFamily="49" charset="-128"/>
              </a:rPr>
              <a:t>な</a:t>
            </a:r>
            <a:r>
              <a:rPr lang="ja-JP" altLang="ja-JP" sz="1800" b="0">
                <a:solidFill>
                  <a:srgbClr val="000000"/>
                </a:solidFill>
                <a:latin typeface="ＭＳ ゴシック" pitchFamily="49" charset="-128"/>
                <a:ea typeface="ＭＳ ゴシック" pitchFamily="49" charset="-128"/>
              </a:rPr>
              <a:t>検索を可能とするとともに、アイデアやアプリを創出した人材とビジネス化を支援する人材とのマッチングを支援する環境</a:t>
            </a:r>
            <a:r>
              <a:rPr lang="ja-JP" altLang="en-US" sz="1800" b="0">
                <a:solidFill>
                  <a:srgbClr val="000000"/>
                </a:solidFill>
                <a:latin typeface="ＭＳ ゴシック" pitchFamily="49" charset="-128"/>
                <a:ea typeface="ＭＳ ゴシック" pitchFamily="49" charset="-128"/>
              </a:rPr>
              <a:t>を</a:t>
            </a:r>
            <a:r>
              <a:rPr lang="ja-JP" altLang="ja-JP" sz="1800" b="0">
                <a:solidFill>
                  <a:srgbClr val="000000"/>
                </a:solidFill>
                <a:latin typeface="ＭＳ ゴシック" pitchFamily="49" charset="-128"/>
                <a:ea typeface="ＭＳ ゴシック" pitchFamily="49" charset="-128"/>
              </a:rPr>
              <a:t>構築</a:t>
            </a:r>
            <a:r>
              <a:rPr lang="ja-JP" altLang="en-US" sz="1800" b="0">
                <a:solidFill>
                  <a:srgbClr val="000000"/>
                </a:solidFill>
                <a:latin typeface="ＭＳ ゴシック" pitchFamily="49" charset="-128"/>
                <a:ea typeface="ＭＳ ゴシック" pitchFamily="49" charset="-128"/>
              </a:rPr>
              <a:t>。</a:t>
            </a:r>
            <a:endParaRPr lang="en-US" altLang="ja-JP" sz="1800" b="0">
              <a:solidFill>
                <a:srgbClr val="000000"/>
              </a:solidFill>
              <a:latin typeface="ＭＳ ゴシック" pitchFamily="49" charset="-128"/>
              <a:ea typeface="ＭＳ ゴシック" pitchFamily="49" charset="-128"/>
            </a:endParaRPr>
          </a:p>
          <a:p>
            <a:pPr algn="ctr"/>
            <a:endParaRPr lang="ja-JP" altLang="en-US" sz="1800" b="0">
              <a:solidFill>
                <a:srgbClr val="000000"/>
              </a:solidFill>
              <a:latin typeface="ＭＳ ゴシック" pitchFamily="49" charset="-128"/>
              <a:ea typeface="ＭＳ ゴシック" pitchFamily="49" charset="-128"/>
            </a:endParaRPr>
          </a:p>
        </p:txBody>
      </p:sp>
      <p:sp>
        <p:nvSpPr>
          <p:cNvPr id="10248" name="正方形/長方形 1"/>
          <p:cNvSpPr>
            <a:spLocks noChangeArrowheads="1"/>
          </p:cNvSpPr>
          <p:nvPr/>
        </p:nvSpPr>
        <p:spPr bwMode="auto">
          <a:xfrm>
            <a:off x="274638" y="3244850"/>
            <a:ext cx="3452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0975" indent="-180975"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1363" indent="-284163"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1413" indent="-227013" eaLnBrk="0" hangingPunct="0">
              <a:spcBef>
                <a:spcPct val="20000"/>
              </a:spcBef>
              <a:buChar char="•"/>
              <a:defRPr kumimoji="1" sz="1400">
                <a:solidFill>
                  <a:schemeClr val="tx1"/>
                </a:solidFill>
                <a:latin typeface="Arial" charset="0"/>
                <a:ea typeface="ＭＳ Ｐゴシック" charset="-128"/>
              </a:defRPr>
            </a:lvl3pPr>
            <a:lvl4pPr marL="1598613" indent="-227013" eaLnBrk="0" hangingPunct="0">
              <a:spcBef>
                <a:spcPct val="20000"/>
              </a:spcBef>
              <a:buChar char="–"/>
              <a:defRPr kumimoji="1" sz="12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pPr>
            <a:r>
              <a:rPr lang="ja-JP" altLang="en-US" b="0">
                <a:solidFill>
                  <a:srgbClr val="000000"/>
                </a:solidFill>
                <a:latin typeface="ＭＳ ゴシック" pitchFamily="49" charset="-128"/>
                <a:ea typeface="ＭＳ ゴシック" pitchFamily="49" charset="-128"/>
              </a:rPr>
              <a:t>ビジネス創出に向けた取組</a:t>
            </a:r>
            <a:endParaRPr lang="en-US" altLang="ja-JP" b="0">
              <a:solidFill>
                <a:srgbClr val="000000"/>
              </a:solidFill>
              <a:latin typeface="ＭＳ ゴシック" pitchFamily="49" charset="-128"/>
              <a:ea typeface="ＭＳ ゴシック" pitchFamily="49" charset="-128"/>
            </a:endParaRPr>
          </a:p>
        </p:txBody>
      </p:sp>
      <p:sp>
        <p:nvSpPr>
          <p:cNvPr id="1024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fld id="{CCAD1A42-91EA-4067-A000-88076EBD8576}" type="slidenum">
              <a:rPr lang="en-US" altLang="ja-JP" sz="1400" smtClean="0">
                <a:solidFill>
                  <a:srgbClr val="000000"/>
                </a:solidFill>
                <a:latin typeface="ＭＳ ゴシック" pitchFamily="49" charset="-128"/>
                <a:ea typeface="ＭＳ ゴシック" pitchFamily="49" charset="-128"/>
              </a:rPr>
              <a:pPr eaLnBrk="1" hangingPunct="1">
                <a:spcBef>
                  <a:spcPct val="0"/>
                </a:spcBef>
                <a:buFontTx/>
                <a:buNone/>
              </a:pPr>
              <a:t>1</a:t>
            </a:fld>
            <a:endParaRPr lang="en-US" altLang="ja-JP" sz="1400" smtClean="0">
              <a:solidFill>
                <a:srgbClr val="000000"/>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グループ化 4"/>
          <p:cNvGrpSpPr>
            <a:grpSpLocks/>
          </p:cNvGrpSpPr>
          <p:nvPr/>
        </p:nvGrpSpPr>
        <p:grpSpPr bwMode="auto">
          <a:xfrm>
            <a:off x="314325" y="1741488"/>
            <a:ext cx="6383338" cy="5072062"/>
            <a:chOff x="206661" y="910705"/>
            <a:chExt cx="6106691" cy="5746762"/>
          </a:xfrm>
        </p:grpSpPr>
        <p:sp>
          <p:nvSpPr>
            <p:cNvPr id="47" name="正方形/長方形 46"/>
            <p:cNvSpPr/>
            <p:nvPr/>
          </p:nvSpPr>
          <p:spPr>
            <a:xfrm>
              <a:off x="206661" y="910705"/>
              <a:ext cx="6106691" cy="5746762"/>
            </a:xfrm>
            <a:prstGeom prst="rect">
              <a:avLst/>
            </a:prstGeom>
            <a:solidFill>
              <a:schemeClr val="bg1"/>
            </a:solidFill>
            <a:ln w="19050" cmpd="sng">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a:lstStyle/>
            <a:p>
              <a:pPr algn="ctr">
                <a:defRPr/>
              </a:pPr>
              <a:endParaRPr lang="ja-JP" altLang="en-US" sz="1600" dirty="0">
                <a:solidFill>
                  <a:srgbClr val="F79646">
                    <a:lumMod val="75000"/>
                  </a:srgbClr>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2" name="正方形/長方形 21"/>
            <p:cNvSpPr/>
            <p:nvPr/>
          </p:nvSpPr>
          <p:spPr>
            <a:xfrm>
              <a:off x="3353406" y="1574415"/>
              <a:ext cx="2589383" cy="1876017"/>
            </a:xfrm>
            <a:prstGeom prst="rect">
              <a:avLst/>
            </a:prstGeom>
            <a:solidFill>
              <a:schemeClr val="bg1">
                <a:lumMod val="85000"/>
              </a:schemeClr>
            </a:solidFill>
            <a:ln w="12700" cmpd="sng">
              <a:solidFill>
                <a:schemeClr val="tx1"/>
              </a:solidFill>
            </a:ln>
          </p:spPr>
          <p:style>
            <a:lnRef idx="2">
              <a:schemeClr val="dk1"/>
            </a:lnRef>
            <a:fillRef idx="1">
              <a:schemeClr val="lt1"/>
            </a:fillRef>
            <a:effectRef idx="0">
              <a:schemeClr val="dk1"/>
            </a:effectRef>
            <a:fontRef idx="minor">
              <a:schemeClr val="dk1"/>
            </a:fontRef>
          </p:style>
          <p:txBody>
            <a:bodyPr/>
            <a:lstStyle/>
            <a:p>
              <a:pPr algn="ctr">
                <a:defRPr/>
              </a:pPr>
              <a:r>
                <a:rPr lang="ja-JP" altLang="en-US" sz="1600" b="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ビジネス化支援機能</a:t>
              </a:r>
            </a:p>
          </p:txBody>
        </p:sp>
        <p:sp>
          <p:nvSpPr>
            <p:cNvPr id="23" name="正方形/長方形 22"/>
            <p:cNvSpPr/>
            <p:nvPr/>
          </p:nvSpPr>
          <p:spPr>
            <a:xfrm>
              <a:off x="346381" y="4540429"/>
              <a:ext cx="5596408" cy="1908392"/>
            </a:xfrm>
            <a:prstGeom prst="rect">
              <a:avLst/>
            </a:prstGeom>
            <a:solidFill>
              <a:schemeClr val="bg1">
                <a:lumMod val="85000"/>
              </a:schemeClr>
            </a:solidFill>
            <a:ln w="12700" cmpd="sng">
              <a:solidFill>
                <a:schemeClr val="tx1"/>
              </a:solidFill>
            </a:ln>
          </p:spPr>
          <p:style>
            <a:lnRef idx="2">
              <a:schemeClr val="dk1"/>
            </a:lnRef>
            <a:fillRef idx="1">
              <a:schemeClr val="lt1"/>
            </a:fillRef>
            <a:effectRef idx="0">
              <a:schemeClr val="dk1"/>
            </a:effectRef>
            <a:fontRef idx="minor">
              <a:schemeClr val="dk1"/>
            </a:fontRef>
          </p:style>
          <p:txBody>
            <a:bodyPr/>
            <a:lstStyle/>
            <a:p>
              <a:pPr algn="ctr">
                <a:defRPr/>
              </a:pPr>
              <a:r>
                <a:rPr lang="ja-JP" altLang="en-US" sz="1600" b="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人材交流機能</a:t>
              </a:r>
            </a:p>
          </p:txBody>
        </p:sp>
        <p:sp>
          <p:nvSpPr>
            <p:cNvPr id="18" name="正方形/長方形 17"/>
            <p:cNvSpPr/>
            <p:nvPr/>
          </p:nvSpPr>
          <p:spPr>
            <a:xfrm>
              <a:off x="346381" y="1574415"/>
              <a:ext cx="2634944" cy="1876017"/>
            </a:xfrm>
            <a:prstGeom prst="rect">
              <a:avLst/>
            </a:prstGeom>
            <a:solidFill>
              <a:schemeClr val="bg1">
                <a:lumMod val="85000"/>
              </a:schemeClr>
            </a:solidFill>
            <a:ln w="12700" cmpd="sng">
              <a:solidFill>
                <a:schemeClr val="tx1"/>
              </a:solidFill>
            </a:ln>
          </p:spPr>
          <p:style>
            <a:lnRef idx="2">
              <a:schemeClr val="dk1"/>
            </a:lnRef>
            <a:fillRef idx="1">
              <a:schemeClr val="lt1"/>
            </a:fillRef>
            <a:effectRef idx="0">
              <a:schemeClr val="dk1"/>
            </a:effectRef>
            <a:fontRef idx="minor">
              <a:schemeClr val="dk1"/>
            </a:fontRef>
          </p:style>
          <p:txBody>
            <a:bodyPr/>
            <a:lstStyle/>
            <a:p>
              <a:pPr algn="ctr">
                <a:defRPr/>
              </a:pPr>
              <a:r>
                <a:rPr lang="ja-JP" altLang="en-US" sz="1600" b="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成果登録機能</a:t>
              </a:r>
            </a:p>
          </p:txBody>
        </p:sp>
        <p:sp>
          <p:nvSpPr>
            <p:cNvPr id="14" name="正方形/長方形 13"/>
            <p:cNvSpPr/>
            <p:nvPr/>
          </p:nvSpPr>
          <p:spPr>
            <a:xfrm>
              <a:off x="493696" y="1991707"/>
              <a:ext cx="2340315" cy="395708"/>
            </a:xfrm>
            <a:prstGeom prst="rect">
              <a:avLst/>
            </a:prstGeom>
            <a:solidFill>
              <a:schemeClr val="accent6">
                <a:lumMod val="75000"/>
              </a:schemeClr>
            </a:solidFill>
            <a:ln w="12700" cmpd="sng">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b="0" dirty="0">
                  <a:solidFill>
                    <a:prstClr val="white"/>
                  </a:solidFill>
                  <a:latin typeface="ＭＳ ゴシック" panose="020B0609070205080204" pitchFamily="49" charset="-128"/>
                  <a:ea typeface="ＭＳ ゴシック" panose="020B0609070205080204" pitchFamily="49" charset="-128"/>
                  <a:cs typeface="メイリオ" panose="020B0604030504040204" pitchFamily="50" charset="-128"/>
                </a:rPr>
                <a:t>アイデア登録</a:t>
              </a:r>
            </a:p>
          </p:txBody>
        </p:sp>
        <p:sp>
          <p:nvSpPr>
            <p:cNvPr id="15" name="正方形/長方形 14"/>
            <p:cNvSpPr/>
            <p:nvPr/>
          </p:nvSpPr>
          <p:spPr>
            <a:xfrm>
              <a:off x="493696" y="3754408"/>
              <a:ext cx="2340315" cy="395708"/>
            </a:xfrm>
            <a:prstGeom prst="rect">
              <a:avLst/>
            </a:prstGeom>
            <a:solidFill>
              <a:schemeClr val="accent6">
                <a:lumMod val="75000"/>
              </a:schemeClr>
            </a:solidFill>
            <a:ln w="12700" cmpd="sng">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b="0" dirty="0">
                  <a:solidFill>
                    <a:prstClr val="white"/>
                  </a:solidFill>
                  <a:latin typeface="ＭＳ ゴシック" panose="020B0609070205080204" pitchFamily="49" charset="-128"/>
                  <a:ea typeface="ＭＳ ゴシック" panose="020B0609070205080204" pitchFamily="49" charset="-128"/>
                  <a:cs typeface="メイリオ" panose="020B0604030504040204" pitchFamily="50" charset="-128"/>
                </a:rPr>
                <a:t>登録リソースの評価</a:t>
              </a:r>
            </a:p>
          </p:txBody>
        </p:sp>
        <p:sp>
          <p:nvSpPr>
            <p:cNvPr id="16" name="正方形/長方形 15"/>
            <p:cNvSpPr/>
            <p:nvPr/>
          </p:nvSpPr>
          <p:spPr>
            <a:xfrm>
              <a:off x="493696" y="4948727"/>
              <a:ext cx="2340315" cy="395708"/>
            </a:xfrm>
            <a:prstGeom prst="rect">
              <a:avLst/>
            </a:prstGeom>
            <a:solidFill>
              <a:schemeClr val="accent6">
                <a:lumMod val="75000"/>
              </a:schemeClr>
            </a:solidFill>
            <a:ln w="12700" cmpd="sng">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b="0" dirty="0">
                  <a:solidFill>
                    <a:prstClr val="white"/>
                  </a:solidFill>
                  <a:latin typeface="ＭＳ ゴシック" panose="020B0609070205080204" pitchFamily="49" charset="-128"/>
                  <a:ea typeface="ＭＳ ゴシック" panose="020B0609070205080204" pitchFamily="49" charset="-128"/>
                  <a:cs typeface="メイリオ" panose="020B0604030504040204" pitchFamily="50" charset="-128"/>
                </a:rPr>
                <a:t>利用者登録</a:t>
              </a:r>
            </a:p>
          </p:txBody>
        </p:sp>
        <p:sp>
          <p:nvSpPr>
            <p:cNvPr id="17" name="正方形/長方形 16"/>
            <p:cNvSpPr/>
            <p:nvPr/>
          </p:nvSpPr>
          <p:spPr>
            <a:xfrm>
              <a:off x="493696" y="2462960"/>
              <a:ext cx="2340315" cy="395708"/>
            </a:xfrm>
            <a:prstGeom prst="rect">
              <a:avLst/>
            </a:prstGeom>
            <a:solidFill>
              <a:schemeClr val="accent6">
                <a:lumMod val="75000"/>
              </a:schemeClr>
            </a:solidFill>
            <a:ln w="12700" cmpd="sng">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b="0" dirty="0">
                  <a:solidFill>
                    <a:prstClr val="white"/>
                  </a:solidFill>
                  <a:latin typeface="ＭＳ ゴシック" panose="020B0609070205080204" pitchFamily="49" charset="-128"/>
                  <a:ea typeface="ＭＳ ゴシック" panose="020B0609070205080204" pitchFamily="49" charset="-128"/>
                  <a:cs typeface="メイリオ" panose="020B0604030504040204" pitchFamily="50" charset="-128"/>
                </a:rPr>
                <a:t>データセット登録</a:t>
              </a:r>
            </a:p>
          </p:txBody>
        </p:sp>
        <p:sp>
          <p:nvSpPr>
            <p:cNvPr id="19" name="正方形/長方形 18"/>
            <p:cNvSpPr/>
            <p:nvPr/>
          </p:nvSpPr>
          <p:spPr>
            <a:xfrm>
              <a:off x="493696" y="5432571"/>
              <a:ext cx="2340315" cy="395708"/>
            </a:xfrm>
            <a:prstGeom prst="rect">
              <a:avLst/>
            </a:prstGeom>
            <a:solidFill>
              <a:schemeClr val="accent6">
                <a:lumMod val="75000"/>
              </a:schemeClr>
            </a:solidFill>
            <a:ln w="12700" cmpd="sng">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b="0" dirty="0">
                  <a:solidFill>
                    <a:prstClr val="white"/>
                  </a:solidFill>
                  <a:latin typeface="ＭＳ ゴシック" panose="020B0609070205080204" pitchFamily="49" charset="-128"/>
                  <a:ea typeface="ＭＳ ゴシック" panose="020B0609070205080204" pitchFamily="49" charset="-128"/>
                  <a:cs typeface="メイリオ" panose="020B0604030504040204" pitchFamily="50" charset="-128"/>
                </a:rPr>
                <a:t>組織情報登録</a:t>
              </a:r>
            </a:p>
          </p:txBody>
        </p:sp>
        <p:sp>
          <p:nvSpPr>
            <p:cNvPr id="20" name="正方形/長方形 19"/>
            <p:cNvSpPr/>
            <p:nvPr/>
          </p:nvSpPr>
          <p:spPr>
            <a:xfrm>
              <a:off x="498251" y="2934212"/>
              <a:ext cx="2338797" cy="395708"/>
            </a:xfrm>
            <a:prstGeom prst="rect">
              <a:avLst/>
            </a:prstGeom>
            <a:solidFill>
              <a:schemeClr val="accent6">
                <a:lumMod val="75000"/>
              </a:schemeClr>
            </a:solidFill>
            <a:ln w="12700" cmpd="sng">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b="0" dirty="0">
                  <a:solidFill>
                    <a:prstClr val="white"/>
                  </a:solidFill>
                  <a:latin typeface="ＭＳ ゴシック" panose="020B0609070205080204" pitchFamily="49" charset="-128"/>
                  <a:ea typeface="ＭＳ ゴシック" panose="020B0609070205080204" pitchFamily="49" charset="-128"/>
                  <a:cs typeface="メイリオ" panose="020B0604030504040204" pitchFamily="50" charset="-128"/>
                </a:rPr>
                <a:t>アプリケーション登録</a:t>
              </a:r>
            </a:p>
          </p:txBody>
        </p:sp>
        <p:sp>
          <p:nvSpPr>
            <p:cNvPr id="21" name="正方形/長方形 20"/>
            <p:cNvSpPr/>
            <p:nvPr/>
          </p:nvSpPr>
          <p:spPr>
            <a:xfrm>
              <a:off x="498251" y="5914615"/>
              <a:ext cx="2338797" cy="395708"/>
            </a:xfrm>
            <a:prstGeom prst="rect">
              <a:avLst/>
            </a:prstGeom>
            <a:solidFill>
              <a:schemeClr val="accent6">
                <a:lumMod val="75000"/>
              </a:schemeClr>
            </a:solidFill>
            <a:ln w="12700" cmpd="sng">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b="0" dirty="0">
                  <a:solidFill>
                    <a:prstClr val="white"/>
                  </a:solidFill>
                  <a:latin typeface="ＭＳ ゴシック" panose="020B0609070205080204" pitchFamily="49" charset="-128"/>
                  <a:ea typeface="ＭＳ ゴシック" panose="020B0609070205080204" pitchFamily="49" charset="-128"/>
                  <a:cs typeface="メイリオ" panose="020B0604030504040204" pitchFamily="50" charset="-128"/>
                </a:rPr>
                <a:t>他サイトとの連携</a:t>
              </a:r>
            </a:p>
          </p:txBody>
        </p:sp>
        <p:cxnSp>
          <p:nvCxnSpPr>
            <p:cNvPr id="24" name="カギ線コネクタ 23"/>
            <p:cNvCxnSpPr>
              <a:stCxn id="23" idx="0"/>
              <a:endCxn id="9" idx="2"/>
            </p:cNvCxnSpPr>
            <p:nvPr/>
          </p:nvCxnSpPr>
          <p:spPr>
            <a:xfrm rot="5400000" flipH="1" flipV="1">
              <a:off x="3698148" y="3597312"/>
              <a:ext cx="390313" cy="1495918"/>
            </a:xfrm>
            <a:prstGeom prst="bentConnector3">
              <a:avLst>
                <a:gd name="adj1" fmla="val 50000"/>
              </a:avLst>
            </a:prstGeom>
            <a:ln w="12700" cmpd="sng">
              <a:solidFill>
                <a:schemeClr val="tx1"/>
              </a:solidFill>
            </a:ln>
          </p:spPr>
          <p:style>
            <a:lnRef idx="1">
              <a:schemeClr val="dk1"/>
            </a:lnRef>
            <a:fillRef idx="0">
              <a:schemeClr val="dk1"/>
            </a:fillRef>
            <a:effectRef idx="0">
              <a:schemeClr val="dk1"/>
            </a:effectRef>
            <a:fontRef idx="minor">
              <a:schemeClr val="tx1"/>
            </a:fontRef>
          </p:style>
        </p:cxnSp>
        <p:cxnSp>
          <p:nvCxnSpPr>
            <p:cNvPr id="25" name="カギ線コネクタ 24"/>
            <p:cNvCxnSpPr>
              <a:stCxn id="18" idx="2"/>
              <a:endCxn id="9" idx="0"/>
            </p:cNvCxnSpPr>
            <p:nvPr/>
          </p:nvCxnSpPr>
          <p:spPr>
            <a:xfrm rot="16200000" flipH="1">
              <a:off x="3000950" y="2114095"/>
              <a:ext cx="303975" cy="2976651"/>
            </a:xfrm>
            <a:prstGeom prst="bentConnector3">
              <a:avLst>
                <a:gd name="adj1" fmla="val 50000"/>
              </a:avLst>
            </a:prstGeom>
            <a:ln w="12700" cmpd="sng">
              <a:solidFill>
                <a:schemeClr val="tx1"/>
              </a:solidFill>
            </a:ln>
          </p:spPr>
          <p:style>
            <a:lnRef idx="1">
              <a:schemeClr val="dk1"/>
            </a:lnRef>
            <a:fillRef idx="0">
              <a:schemeClr val="dk1"/>
            </a:fillRef>
            <a:effectRef idx="0">
              <a:schemeClr val="dk1"/>
            </a:effectRef>
            <a:fontRef idx="minor">
              <a:schemeClr val="tx1"/>
            </a:fontRef>
          </p:style>
        </p:cxnSp>
        <p:cxnSp>
          <p:nvCxnSpPr>
            <p:cNvPr id="28" name="カギ線コネクタ 27"/>
            <p:cNvCxnSpPr>
              <a:stCxn id="22" idx="2"/>
              <a:endCxn id="15" idx="0"/>
            </p:cNvCxnSpPr>
            <p:nvPr/>
          </p:nvCxnSpPr>
          <p:spPr>
            <a:xfrm rot="5400000">
              <a:off x="3004747" y="2110298"/>
              <a:ext cx="303975" cy="2984245"/>
            </a:xfrm>
            <a:prstGeom prst="bentConnector3">
              <a:avLst>
                <a:gd name="adj1" fmla="val 50000"/>
              </a:avLst>
            </a:prstGeom>
            <a:ln w="12700" cmpd="sng">
              <a:solidFill>
                <a:schemeClr val="tx1"/>
              </a:solidFill>
            </a:ln>
          </p:spPr>
          <p:style>
            <a:lnRef idx="2">
              <a:schemeClr val="accent6">
                <a:shade val="50000"/>
              </a:schemeClr>
            </a:lnRef>
            <a:fillRef idx="1">
              <a:schemeClr val="accent6"/>
            </a:fillRef>
            <a:effectRef idx="0">
              <a:schemeClr val="accent6"/>
            </a:effectRef>
            <a:fontRef idx="minor">
              <a:schemeClr val="lt1"/>
            </a:fontRef>
          </p:style>
        </p:cxnSp>
        <p:cxnSp>
          <p:nvCxnSpPr>
            <p:cNvPr id="31" name="カギ線コネクタ 30"/>
            <p:cNvCxnSpPr>
              <a:stCxn id="23" idx="0"/>
              <a:endCxn id="15" idx="2"/>
            </p:cNvCxnSpPr>
            <p:nvPr/>
          </p:nvCxnSpPr>
          <p:spPr>
            <a:xfrm rot="16200000" flipV="1">
              <a:off x="2209823" y="3604905"/>
              <a:ext cx="390313" cy="1480732"/>
            </a:xfrm>
            <a:prstGeom prst="bentConnector3">
              <a:avLst>
                <a:gd name="adj1" fmla="val 50000"/>
              </a:avLst>
            </a:prstGeom>
            <a:ln w="12700" cmpd="sng">
              <a:solidFill>
                <a:schemeClr val="tx1"/>
              </a:solidFill>
            </a:ln>
          </p:spPr>
          <p:style>
            <a:lnRef idx="1">
              <a:schemeClr val="dk1"/>
            </a:lnRef>
            <a:fillRef idx="0">
              <a:schemeClr val="dk1"/>
            </a:fillRef>
            <a:effectRef idx="0">
              <a:schemeClr val="dk1"/>
            </a:effectRef>
            <a:fontRef idx="minor">
              <a:schemeClr val="tx1"/>
            </a:fontRef>
          </p:style>
        </p:cxnSp>
        <p:sp>
          <p:nvSpPr>
            <p:cNvPr id="46" name="正方形/長方形 45"/>
            <p:cNvSpPr/>
            <p:nvPr/>
          </p:nvSpPr>
          <p:spPr>
            <a:xfrm>
              <a:off x="3259247" y="1013229"/>
              <a:ext cx="2818706" cy="5541714"/>
            </a:xfrm>
            <a:prstGeom prst="rect">
              <a:avLst/>
            </a:prstGeom>
            <a:noFill/>
            <a:ln w="57150" cmpd="sng">
              <a:solidFill>
                <a:srgbClr val="007CBB"/>
              </a:solidFill>
            </a:ln>
          </p:spPr>
          <p:style>
            <a:lnRef idx="2">
              <a:schemeClr val="dk1"/>
            </a:lnRef>
            <a:fillRef idx="1">
              <a:schemeClr val="lt1"/>
            </a:fillRef>
            <a:effectRef idx="0">
              <a:schemeClr val="dk1"/>
            </a:effectRef>
            <a:fontRef idx="minor">
              <a:schemeClr val="dk1"/>
            </a:fontRef>
          </p:style>
          <p:txBody>
            <a:bodyPr/>
            <a:lstStyle/>
            <a:p>
              <a:pPr algn="ctr">
                <a:defRPr/>
              </a:pPr>
              <a:endParaRPr lang="en-US" altLang="ja-JP" sz="1600" dirty="0">
                <a:solidFill>
                  <a:srgbClr val="007CBB"/>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defRPr/>
              </a:pPr>
              <a:endParaRPr lang="en-US" altLang="ja-JP" sz="1600" dirty="0">
                <a:solidFill>
                  <a:srgbClr val="007CBB"/>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 name="正方形/長方形 1"/>
            <p:cNvSpPr/>
            <p:nvPr/>
          </p:nvSpPr>
          <p:spPr>
            <a:xfrm>
              <a:off x="3471865" y="5432571"/>
              <a:ext cx="2340316" cy="395708"/>
            </a:xfrm>
            <a:prstGeom prst="rect">
              <a:avLst/>
            </a:prstGeom>
            <a:solidFill>
              <a:srgbClr val="007CBB"/>
            </a:solidFill>
            <a:ln w="12700" cmpd="sng">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ja-JP" altLang="en-US" b="0" dirty="0">
                  <a:solidFill>
                    <a:srgbClr val="FFFFFF"/>
                  </a:solidFill>
                  <a:latin typeface="ＭＳ ゴシック" panose="020B0609070205080204" pitchFamily="49" charset="-128"/>
                  <a:ea typeface="ＭＳ ゴシック" panose="020B0609070205080204" pitchFamily="49" charset="-128"/>
                  <a:cs typeface="メイリオ" panose="020B0604030504040204" pitchFamily="50" charset="-128"/>
                </a:rPr>
                <a:t>利用者プロフィール管理</a:t>
              </a:r>
            </a:p>
          </p:txBody>
        </p:sp>
        <p:sp>
          <p:nvSpPr>
            <p:cNvPr id="6" name="正方形/長方形 5"/>
            <p:cNvSpPr/>
            <p:nvPr/>
          </p:nvSpPr>
          <p:spPr>
            <a:xfrm>
              <a:off x="3471865" y="4948727"/>
              <a:ext cx="2340316" cy="395708"/>
            </a:xfrm>
            <a:prstGeom prst="rect">
              <a:avLst/>
            </a:prstGeom>
            <a:solidFill>
              <a:srgbClr val="007CBB"/>
            </a:solidFill>
            <a:ln w="12700" cmpd="sng">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ja-JP" altLang="en-US" b="0" dirty="0">
                  <a:solidFill>
                    <a:srgbClr val="FFFFFF"/>
                  </a:solidFill>
                  <a:latin typeface="ＭＳ ゴシック" panose="020B0609070205080204" pitchFamily="49" charset="-128"/>
                  <a:ea typeface="ＭＳ ゴシック" panose="020B0609070205080204" pitchFamily="49" charset="-128"/>
                  <a:cs typeface="メイリオ" panose="020B0604030504040204" pitchFamily="50" charset="-128"/>
                </a:rPr>
                <a:t>イベント情報登録</a:t>
              </a:r>
            </a:p>
          </p:txBody>
        </p:sp>
        <p:sp>
          <p:nvSpPr>
            <p:cNvPr id="9" name="正方形/長方形 8"/>
            <p:cNvSpPr/>
            <p:nvPr/>
          </p:nvSpPr>
          <p:spPr>
            <a:xfrm>
              <a:off x="3471865" y="3754408"/>
              <a:ext cx="2340316" cy="395708"/>
            </a:xfrm>
            <a:prstGeom prst="rect">
              <a:avLst/>
            </a:prstGeom>
            <a:solidFill>
              <a:srgbClr val="007CBB"/>
            </a:solidFill>
            <a:ln w="12700" cmpd="sng">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ja-JP" altLang="en-US" b="0" dirty="0">
                  <a:solidFill>
                    <a:srgbClr val="FFFFFF"/>
                  </a:solidFill>
                  <a:latin typeface="ＭＳ ゴシック" panose="020B0609070205080204" pitchFamily="49" charset="-128"/>
                  <a:ea typeface="ＭＳ ゴシック" panose="020B0609070205080204" pitchFamily="49" charset="-128"/>
                  <a:cs typeface="メイリオ" panose="020B0604030504040204" pitchFamily="50" charset="-128"/>
                </a:rPr>
                <a:t>登録リソースの検索</a:t>
              </a:r>
            </a:p>
          </p:txBody>
        </p:sp>
        <p:sp>
          <p:nvSpPr>
            <p:cNvPr id="10" name="正方形/長方形 9"/>
            <p:cNvSpPr/>
            <p:nvPr/>
          </p:nvSpPr>
          <p:spPr>
            <a:xfrm>
              <a:off x="3497683" y="1991707"/>
              <a:ext cx="2340315" cy="395708"/>
            </a:xfrm>
            <a:prstGeom prst="rect">
              <a:avLst/>
            </a:prstGeom>
            <a:solidFill>
              <a:srgbClr val="007CBB"/>
            </a:solidFill>
            <a:ln w="12700" cmpd="sng">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ja-JP" altLang="en-US" sz="1200" b="0" dirty="0">
                  <a:solidFill>
                    <a:srgbClr val="FFFFFF"/>
                  </a:solidFill>
                  <a:latin typeface="ＭＳ ゴシック" panose="020B0609070205080204" pitchFamily="49" charset="-128"/>
                  <a:ea typeface="ＭＳ ゴシック" panose="020B0609070205080204" pitchFamily="49" charset="-128"/>
                  <a:cs typeface="メイリオ" panose="020B0604030504040204" pitchFamily="50" charset="-128"/>
                </a:rPr>
                <a:t>ビジネス化支援情報登録</a:t>
              </a:r>
            </a:p>
          </p:txBody>
        </p:sp>
        <p:sp>
          <p:nvSpPr>
            <p:cNvPr id="11" name="正方形/長方形 10"/>
            <p:cNvSpPr/>
            <p:nvPr/>
          </p:nvSpPr>
          <p:spPr>
            <a:xfrm>
              <a:off x="3497683" y="2934212"/>
              <a:ext cx="2340315" cy="395708"/>
            </a:xfrm>
            <a:prstGeom prst="rect">
              <a:avLst/>
            </a:prstGeom>
            <a:solidFill>
              <a:srgbClr val="007CBB"/>
            </a:solidFill>
            <a:ln w="12700" cmpd="sng">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ja-JP" altLang="en-US" b="0" dirty="0">
                  <a:solidFill>
                    <a:srgbClr val="FFFFFF"/>
                  </a:solidFill>
                  <a:latin typeface="ＭＳ ゴシック" panose="020B0609070205080204" pitchFamily="49" charset="-128"/>
                  <a:ea typeface="ＭＳ ゴシック" panose="020B0609070205080204" pitchFamily="49" charset="-128"/>
                  <a:cs typeface="メイリオ" panose="020B0604030504040204" pitchFamily="50" charset="-128"/>
                </a:rPr>
                <a:t>国内外事例集積</a:t>
              </a:r>
            </a:p>
          </p:txBody>
        </p:sp>
        <p:sp>
          <p:nvSpPr>
            <p:cNvPr id="12" name="正方形/長方形 11"/>
            <p:cNvSpPr/>
            <p:nvPr/>
          </p:nvSpPr>
          <p:spPr>
            <a:xfrm>
              <a:off x="3471865" y="5914615"/>
              <a:ext cx="2340316" cy="395708"/>
            </a:xfrm>
            <a:prstGeom prst="rect">
              <a:avLst/>
            </a:prstGeom>
            <a:solidFill>
              <a:srgbClr val="007CBB"/>
            </a:solidFill>
            <a:ln w="12700" cmpd="sng">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ja-JP" altLang="en-US" b="0" dirty="0">
                  <a:solidFill>
                    <a:srgbClr val="FFFFFF"/>
                  </a:solidFill>
                  <a:latin typeface="ＭＳ ゴシック" panose="020B0609070205080204" pitchFamily="49" charset="-128"/>
                  <a:ea typeface="ＭＳ ゴシック" panose="020B0609070205080204" pitchFamily="49" charset="-128"/>
                  <a:cs typeface="メイリオ" panose="020B0604030504040204" pitchFamily="50" charset="-128"/>
                </a:rPr>
                <a:t>利用者コンタクト</a:t>
              </a:r>
            </a:p>
          </p:txBody>
        </p:sp>
        <p:sp>
          <p:nvSpPr>
            <p:cNvPr id="13" name="正方形/長方形 12"/>
            <p:cNvSpPr/>
            <p:nvPr/>
          </p:nvSpPr>
          <p:spPr>
            <a:xfrm>
              <a:off x="3497683" y="2462960"/>
              <a:ext cx="2340315" cy="395708"/>
            </a:xfrm>
            <a:prstGeom prst="rect">
              <a:avLst/>
            </a:prstGeom>
            <a:solidFill>
              <a:srgbClr val="007CBB"/>
            </a:solidFill>
            <a:ln w="12700" cmpd="sng">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ja-JP" altLang="en-US" sz="1200" b="0" dirty="0">
                  <a:solidFill>
                    <a:srgbClr val="FFFFFF"/>
                  </a:solidFill>
                  <a:latin typeface="ＭＳ ゴシック" panose="020B0609070205080204" pitchFamily="49" charset="-128"/>
                  <a:ea typeface="ＭＳ ゴシック" panose="020B0609070205080204" pitchFamily="49" charset="-128"/>
                  <a:cs typeface="メイリオ" panose="020B0604030504040204" pitchFamily="50" charset="-128"/>
                </a:rPr>
                <a:t>目利きによるリソース斡旋</a:t>
              </a:r>
            </a:p>
          </p:txBody>
        </p:sp>
        <p:pic>
          <p:nvPicPr>
            <p:cNvPr id="11307" name="図 8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3549" y="1098127"/>
              <a:ext cx="1547999" cy="4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8" name="図 85" descr="logo_for_FB_share.png"/>
            <p:cNvPicPr>
              <a:picLocks noChangeAspect="1"/>
            </p:cNvPicPr>
            <p:nvPr/>
          </p:nvPicPr>
          <p:blipFill>
            <a:blip r:embed="rId4">
              <a:extLst>
                <a:ext uri="{28A0092B-C50C-407E-A947-70E740481C1C}">
                  <a14:useLocalDpi xmlns:a14="http://schemas.microsoft.com/office/drawing/2010/main" val="0"/>
                </a:ext>
              </a:extLst>
            </a:blip>
            <a:srcRect t="34419" b="34419"/>
            <a:stretch>
              <a:fillRect/>
            </a:stretch>
          </p:blipFill>
          <p:spPr bwMode="auto">
            <a:xfrm>
              <a:off x="243749" y="1059691"/>
              <a:ext cx="2219453" cy="42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Rectangle 20"/>
          <p:cNvSpPr>
            <a:spLocks noChangeArrowheads="1"/>
          </p:cNvSpPr>
          <p:nvPr/>
        </p:nvSpPr>
        <p:spPr bwMode="auto">
          <a:xfrm>
            <a:off x="158750" y="0"/>
            <a:ext cx="96186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ja-JP" altLang="en-US" sz="2400" b="0">
                <a:solidFill>
                  <a:srgbClr val="0000FF"/>
                </a:solidFill>
                <a:latin typeface="ＭＳ ゴシック" pitchFamily="49" charset="-128"/>
                <a:ea typeface="ＭＳ ゴシック" pitchFamily="49" charset="-128"/>
                <a:cs typeface="メイリオ" pitchFamily="50" charset="-128"/>
              </a:rPr>
              <a:t>ビジネス創出に向けた取組：①</a:t>
            </a:r>
            <a:r>
              <a:rPr lang="en-US" altLang="ja-JP" sz="2400" b="0">
                <a:solidFill>
                  <a:srgbClr val="0000FF"/>
                </a:solidFill>
                <a:latin typeface="ＭＳ ゴシック" pitchFamily="49" charset="-128"/>
                <a:ea typeface="ＭＳ ゴシック" pitchFamily="49" charset="-128"/>
                <a:cs typeface="メイリオ" pitchFamily="50" charset="-128"/>
              </a:rPr>
              <a:t>Knowledge Connector</a:t>
            </a:r>
            <a:r>
              <a:rPr lang="ja-JP" altLang="en-US" sz="2400" b="0">
                <a:solidFill>
                  <a:srgbClr val="0000FF"/>
                </a:solidFill>
                <a:latin typeface="ＭＳ ゴシック" pitchFamily="49" charset="-128"/>
                <a:ea typeface="ＭＳ ゴシック" pitchFamily="49" charset="-128"/>
                <a:cs typeface="メイリオ" pitchFamily="50" charset="-128"/>
              </a:rPr>
              <a:t>（</a:t>
            </a:r>
            <a:r>
              <a:rPr lang="en-US" altLang="ja-JP" sz="2400" b="0">
                <a:solidFill>
                  <a:srgbClr val="0000FF"/>
                </a:solidFill>
                <a:latin typeface="ＭＳ ゴシック" pitchFamily="49" charset="-128"/>
                <a:ea typeface="ＭＳ ゴシック" pitchFamily="49" charset="-128"/>
                <a:cs typeface="メイリオ" pitchFamily="50" charset="-128"/>
              </a:rPr>
              <a:t>β</a:t>
            </a:r>
            <a:r>
              <a:rPr lang="ja-JP" altLang="en-US" sz="2400" b="0">
                <a:solidFill>
                  <a:srgbClr val="0000FF"/>
                </a:solidFill>
                <a:latin typeface="ＭＳ ゴシック" pitchFamily="49" charset="-128"/>
                <a:ea typeface="ＭＳ ゴシック" pitchFamily="49" charset="-128"/>
                <a:cs typeface="メイリオ" pitchFamily="50" charset="-128"/>
              </a:rPr>
              <a:t>版）</a:t>
            </a:r>
            <a:endParaRPr lang="en-US" altLang="ja-JP" sz="2400" b="0">
              <a:solidFill>
                <a:srgbClr val="0000FF"/>
              </a:solidFill>
              <a:latin typeface="ＭＳ ゴシック" pitchFamily="49" charset="-128"/>
              <a:ea typeface="ＭＳ ゴシック" pitchFamily="49" charset="-128"/>
              <a:cs typeface="メイリオ" pitchFamily="50" charset="-128"/>
            </a:endParaRPr>
          </a:p>
        </p:txBody>
      </p:sp>
      <p:sp>
        <p:nvSpPr>
          <p:cNvPr id="11268" name="テキスト ボックス 6"/>
          <p:cNvSpPr txBox="1">
            <a:spLocks noChangeArrowheads="1"/>
          </p:cNvSpPr>
          <p:nvPr/>
        </p:nvSpPr>
        <p:spPr bwMode="auto">
          <a:xfrm>
            <a:off x="6824663" y="3073400"/>
            <a:ext cx="2730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b="0">
                <a:solidFill>
                  <a:srgbClr val="000000"/>
                </a:solidFill>
                <a:latin typeface="ＭＳ ゴシック" pitchFamily="49" charset="-128"/>
                <a:ea typeface="ＭＳ ゴシック" pitchFamily="49" charset="-128"/>
                <a:cs typeface="メイリオ" pitchFamily="50" charset="-128"/>
              </a:rPr>
              <a:t>ビジネス化に向けて、支援してくれる人材</a:t>
            </a:r>
            <a:r>
              <a:rPr lang="en-US" altLang="ja-JP" sz="1100" b="0">
                <a:solidFill>
                  <a:srgbClr val="000000"/>
                </a:solidFill>
                <a:latin typeface="ＭＳ ゴシック" pitchFamily="49" charset="-128"/>
                <a:ea typeface="ＭＳ ゴシック" pitchFamily="49" charset="-128"/>
                <a:cs typeface="メイリオ" pitchFamily="50" charset="-128"/>
              </a:rPr>
              <a:t>/</a:t>
            </a:r>
            <a:r>
              <a:rPr lang="ja-JP" altLang="en-US" sz="1100" b="0">
                <a:solidFill>
                  <a:srgbClr val="000000"/>
                </a:solidFill>
                <a:latin typeface="ＭＳ ゴシック" pitchFamily="49" charset="-128"/>
                <a:ea typeface="ＭＳ ゴシック" pitchFamily="49" charset="-128"/>
                <a:cs typeface="メイリオ" pitchFamily="50" charset="-128"/>
              </a:rPr>
              <a:t>制度をオススメする機能</a:t>
            </a:r>
          </a:p>
        </p:txBody>
      </p:sp>
      <p:sp>
        <p:nvSpPr>
          <p:cNvPr id="11269" name="テキスト ボックス 33"/>
          <p:cNvSpPr txBox="1">
            <a:spLocks noChangeArrowheads="1"/>
          </p:cNvSpPr>
          <p:nvPr/>
        </p:nvSpPr>
        <p:spPr bwMode="auto">
          <a:xfrm>
            <a:off x="6824663" y="2655888"/>
            <a:ext cx="2574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b="0">
                <a:solidFill>
                  <a:srgbClr val="000000"/>
                </a:solidFill>
                <a:latin typeface="ＭＳ ゴシック" pitchFamily="49" charset="-128"/>
                <a:ea typeface="ＭＳ ゴシック" pitchFamily="49" charset="-128"/>
                <a:cs typeface="メイリオ" pitchFamily="50" charset="-128"/>
              </a:rPr>
              <a:t>ベンチャー企業を支援する政策や補助金等の情報を集約する機能</a:t>
            </a:r>
          </a:p>
        </p:txBody>
      </p:sp>
      <p:sp>
        <p:nvSpPr>
          <p:cNvPr id="11270" name="テキスト ボックス 34"/>
          <p:cNvSpPr txBox="1">
            <a:spLocks noChangeArrowheads="1"/>
          </p:cNvSpPr>
          <p:nvPr/>
        </p:nvSpPr>
        <p:spPr bwMode="auto">
          <a:xfrm>
            <a:off x="6824663" y="3490913"/>
            <a:ext cx="2730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b="0">
                <a:solidFill>
                  <a:srgbClr val="000000"/>
                </a:solidFill>
                <a:latin typeface="ＭＳ ゴシック" pitchFamily="49" charset="-128"/>
                <a:ea typeface="ＭＳ ゴシック" pitchFamily="49" charset="-128"/>
                <a:cs typeface="メイリオ" pitchFamily="50" charset="-128"/>
              </a:rPr>
              <a:t>国内外の先進的な取り組み</a:t>
            </a:r>
            <a:r>
              <a:rPr lang="en-US" altLang="ja-JP" sz="1100" b="0">
                <a:solidFill>
                  <a:srgbClr val="000000"/>
                </a:solidFill>
                <a:latin typeface="ＭＳ ゴシック" pitchFamily="49" charset="-128"/>
                <a:ea typeface="ＭＳ ゴシック" pitchFamily="49" charset="-128"/>
                <a:cs typeface="メイリオ" pitchFamily="50" charset="-128"/>
              </a:rPr>
              <a:t>/</a:t>
            </a:r>
            <a:r>
              <a:rPr lang="ja-JP" altLang="en-US" sz="1100" b="0">
                <a:solidFill>
                  <a:srgbClr val="000000"/>
                </a:solidFill>
                <a:latin typeface="ＭＳ ゴシック" pitchFamily="49" charset="-128"/>
                <a:ea typeface="ＭＳ ゴシック" pitchFamily="49" charset="-128"/>
                <a:cs typeface="メイリオ" pitchFamily="50" charset="-128"/>
              </a:rPr>
              <a:t>成功事例を紹介する機能</a:t>
            </a:r>
          </a:p>
        </p:txBody>
      </p:sp>
      <p:sp>
        <p:nvSpPr>
          <p:cNvPr id="11271" name="テキスト ボックス 35"/>
          <p:cNvSpPr txBox="1">
            <a:spLocks noChangeArrowheads="1"/>
          </p:cNvSpPr>
          <p:nvPr/>
        </p:nvSpPr>
        <p:spPr bwMode="auto">
          <a:xfrm>
            <a:off x="6824663" y="4121150"/>
            <a:ext cx="2730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b="0">
                <a:solidFill>
                  <a:srgbClr val="000000"/>
                </a:solidFill>
                <a:latin typeface="ＭＳ ゴシック" pitchFamily="49" charset="-128"/>
                <a:ea typeface="ＭＳ ゴシック" pitchFamily="49" charset="-128"/>
                <a:cs typeface="メイリオ" pitchFamily="50" charset="-128"/>
              </a:rPr>
              <a:t>登録された成果について、課題</a:t>
            </a:r>
            <a:r>
              <a:rPr lang="en-US" altLang="ja-JP" sz="1100" b="0">
                <a:solidFill>
                  <a:srgbClr val="000000"/>
                </a:solidFill>
                <a:latin typeface="ＭＳ ゴシック" pitchFamily="49" charset="-128"/>
                <a:ea typeface="ＭＳ ゴシック" pitchFamily="49" charset="-128"/>
                <a:cs typeface="メイリオ" pitchFamily="50" charset="-128"/>
              </a:rPr>
              <a:t>/</a:t>
            </a:r>
            <a:r>
              <a:rPr lang="ja-JP" altLang="en-US" sz="1100" b="0">
                <a:solidFill>
                  <a:srgbClr val="000000"/>
                </a:solidFill>
                <a:latin typeface="ＭＳ ゴシック" pitchFamily="49" charset="-128"/>
                <a:ea typeface="ＭＳ ゴシック" pitchFamily="49" charset="-128"/>
                <a:cs typeface="メイリオ" pitchFamily="50" charset="-128"/>
              </a:rPr>
              <a:t>アイデア・アプリ</a:t>
            </a:r>
            <a:r>
              <a:rPr lang="en-US" altLang="ja-JP" sz="1100" b="0">
                <a:solidFill>
                  <a:srgbClr val="000000"/>
                </a:solidFill>
                <a:latin typeface="ＭＳ ゴシック" pitchFamily="49" charset="-128"/>
                <a:ea typeface="ＭＳ ゴシック" pitchFamily="49" charset="-128"/>
                <a:cs typeface="メイリオ" pitchFamily="50" charset="-128"/>
              </a:rPr>
              <a:t>/</a:t>
            </a:r>
            <a:r>
              <a:rPr lang="ja-JP" altLang="en-US" sz="1100" b="0">
                <a:solidFill>
                  <a:srgbClr val="000000"/>
                </a:solidFill>
                <a:latin typeface="ＭＳ ゴシック" pitchFamily="49" charset="-128"/>
                <a:ea typeface="ＭＳ ゴシック" pitchFamily="49" charset="-128"/>
                <a:cs typeface="メイリオ" pitchFamily="50" charset="-128"/>
              </a:rPr>
              <a:t>人材等から検索し、横断的に取得する機能</a:t>
            </a:r>
          </a:p>
        </p:txBody>
      </p:sp>
      <p:sp>
        <p:nvSpPr>
          <p:cNvPr id="11272" name="テキスト ボックス 36"/>
          <p:cNvSpPr txBox="1">
            <a:spLocks noChangeArrowheads="1"/>
          </p:cNvSpPr>
          <p:nvPr/>
        </p:nvSpPr>
        <p:spPr bwMode="auto">
          <a:xfrm>
            <a:off x="6824663" y="5268913"/>
            <a:ext cx="2832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b="0">
                <a:solidFill>
                  <a:srgbClr val="000000"/>
                </a:solidFill>
                <a:latin typeface="ＭＳ ゴシック" pitchFamily="49" charset="-128"/>
                <a:ea typeface="ＭＳ ゴシック" pitchFamily="49" charset="-128"/>
                <a:cs typeface="メイリオ" pitchFamily="50" charset="-128"/>
              </a:rPr>
              <a:t>過去に実施されたイベント</a:t>
            </a:r>
            <a:r>
              <a:rPr lang="en-US" altLang="ja-JP" sz="1100" b="0">
                <a:solidFill>
                  <a:srgbClr val="000000"/>
                </a:solidFill>
                <a:latin typeface="ＭＳ ゴシック" pitchFamily="49" charset="-128"/>
                <a:ea typeface="ＭＳ ゴシック" pitchFamily="49" charset="-128"/>
                <a:cs typeface="メイリオ" pitchFamily="50" charset="-128"/>
              </a:rPr>
              <a:t>/</a:t>
            </a:r>
            <a:r>
              <a:rPr lang="ja-JP" altLang="en-US" sz="1100" b="0">
                <a:solidFill>
                  <a:srgbClr val="000000"/>
                </a:solidFill>
                <a:latin typeface="ＭＳ ゴシック" pitchFamily="49" charset="-128"/>
                <a:ea typeface="ＭＳ ゴシック" pitchFamily="49" charset="-128"/>
                <a:cs typeface="メイリオ" pitchFamily="50" charset="-128"/>
              </a:rPr>
              <a:t>これから実施するイベント情報を登録する機能</a:t>
            </a:r>
          </a:p>
        </p:txBody>
      </p:sp>
      <p:sp>
        <p:nvSpPr>
          <p:cNvPr id="11273" name="テキスト ボックス 37"/>
          <p:cNvSpPr txBox="1">
            <a:spLocks noChangeArrowheads="1"/>
          </p:cNvSpPr>
          <p:nvPr/>
        </p:nvSpPr>
        <p:spPr bwMode="auto">
          <a:xfrm>
            <a:off x="6824663" y="5705475"/>
            <a:ext cx="3043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b="0">
                <a:solidFill>
                  <a:srgbClr val="000000"/>
                </a:solidFill>
                <a:latin typeface="ＭＳ ゴシック" pitchFamily="49" charset="-128"/>
                <a:ea typeface="ＭＳ ゴシック" pitchFamily="49" charset="-128"/>
                <a:cs typeface="メイリオ" pitchFamily="50" charset="-128"/>
              </a:rPr>
              <a:t>ナレッジコネクト（仮称）利用者のプロフィール</a:t>
            </a:r>
            <a:r>
              <a:rPr lang="en-US" altLang="ja-JP" sz="1100" b="0">
                <a:solidFill>
                  <a:srgbClr val="000000"/>
                </a:solidFill>
                <a:latin typeface="ＭＳ ゴシック" pitchFamily="49" charset="-128"/>
                <a:ea typeface="ＭＳ ゴシック" pitchFamily="49" charset="-128"/>
                <a:cs typeface="メイリオ" pitchFamily="50" charset="-128"/>
              </a:rPr>
              <a:t>/</a:t>
            </a:r>
            <a:r>
              <a:rPr lang="ja-JP" altLang="en-US" sz="1100" b="0">
                <a:solidFill>
                  <a:srgbClr val="000000"/>
                </a:solidFill>
                <a:latin typeface="ＭＳ ゴシック" pitchFamily="49" charset="-128"/>
                <a:ea typeface="ＭＳ ゴシック" pitchFamily="49" charset="-128"/>
                <a:cs typeface="メイリオ" pitchFamily="50" charset="-128"/>
              </a:rPr>
              <a:t>実績等を登録・管理する機能</a:t>
            </a:r>
          </a:p>
        </p:txBody>
      </p:sp>
      <p:sp>
        <p:nvSpPr>
          <p:cNvPr id="11274" name="テキスト ボックス 38"/>
          <p:cNvSpPr txBox="1">
            <a:spLocks noChangeArrowheads="1"/>
          </p:cNvSpPr>
          <p:nvPr/>
        </p:nvSpPr>
        <p:spPr bwMode="auto">
          <a:xfrm>
            <a:off x="6824663" y="6116638"/>
            <a:ext cx="27305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b="0">
                <a:solidFill>
                  <a:srgbClr val="000000"/>
                </a:solidFill>
                <a:latin typeface="ＭＳ ゴシック" pitchFamily="49" charset="-128"/>
                <a:ea typeface="ＭＳ ゴシック" pitchFamily="49" charset="-128"/>
                <a:cs typeface="メイリオ" pitchFamily="50" charset="-128"/>
              </a:rPr>
              <a:t>利用者同士がコンタクトする機能（問い合わせフォーム）</a:t>
            </a:r>
          </a:p>
        </p:txBody>
      </p:sp>
      <p:cxnSp>
        <p:nvCxnSpPr>
          <p:cNvPr id="26" name="直線矢印コネクタ 25"/>
          <p:cNvCxnSpPr>
            <a:stCxn id="10" idx="3"/>
            <a:endCxn id="11269" idx="1"/>
          </p:cNvCxnSpPr>
          <p:nvPr/>
        </p:nvCxnSpPr>
        <p:spPr>
          <a:xfrm flipV="1">
            <a:off x="6200775" y="2870200"/>
            <a:ext cx="6238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a:stCxn id="13" idx="3"/>
            <a:endCxn id="11268" idx="1"/>
          </p:cNvCxnSpPr>
          <p:nvPr/>
        </p:nvCxnSpPr>
        <p:spPr>
          <a:xfrm>
            <a:off x="6200775" y="3286125"/>
            <a:ext cx="623888"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11" idx="3"/>
            <a:endCxn id="11270" idx="1"/>
          </p:cNvCxnSpPr>
          <p:nvPr/>
        </p:nvCxnSpPr>
        <p:spPr>
          <a:xfrm>
            <a:off x="6200775" y="3703638"/>
            <a:ext cx="623888"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9" idx="3"/>
            <a:endCxn id="11271" idx="1"/>
          </p:cNvCxnSpPr>
          <p:nvPr/>
        </p:nvCxnSpPr>
        <p:spPr>
          <a:xfrm flipV="1">
            <a:off x="6173788" y="4421188"/>
            <a:ext cx="650875"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6" idx="3"/>
            <a:endCxn id="11272" idx="1"/>
          </p:cNvCxnSpPr>
          <p:nvPr/>
        </p:nvCxnSpPr>
        <p:spPr>
          <a:xfrm>
            <a:off x="6173788" y="5480050"/>
            <a:ext cx="650875" cy="47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2" idx="3"/>
            <a:endCxn id="11273" idx="1"/>
          </p:cNvCxnSpPr>
          <p:nvPr/>
        </p:nvCxnSpPr>
        <p:spPr>
          <a:xfrm>
            <a:off x="6173788" y="5907088"/>
            <a:ext cx="650875" cy="142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a:stCxn id="12" idx="3"/>
            <a:endCxn id="11274" idx="1"/>
          </p:cNvCxnSpPr>
          <p:nvPr/>
        </p:nvCxnSpPr>
        <p:spPr>
          <a:xfrm flipV="1">
            <a:off x="6173788" y="6330950"/>
            <a:ext cx="6508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594" name="テキスト ボックス 1"/>
          <p:cNvSpPr txBox="1">
            <a:spLocks noChangeArrowheads="1"/>
          </p:cNvSpPr>
          <p:nvPr/>
        </p:nvSpPr>
        <p:spPr bwMode="auto">
          <a:xfrm>
            <a:off x="155575" y="692150"/>
            <a:ext cx="9777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defRPr/>
            </a:pPr>
            <a:r>
              <a:rPr lang="ja-JP" altLang="en-US" b="0" dirty="0" smtClean="0">
                <a:solidFill>
                  <a:srgbClr val="000000"/>
                </a:solidFill>
                <a:latin typeface="ＭＳ ゴシック" pitchFamily="49" charset="-128"/>
                <a:ea typeface="ＭＳ ゴシック" pitchFamily="49" charset="-128"/>
                <a:cs typeface="メイリオ" pitchFamily="50" charset="-128"/>
              </a:rPr>
              <a:t>一般社団法人リンクデータが運営する「</a:t>
            </a:r>
            <a:r>
              <a:rPr lang="en-US" altLang="ja-JP" b="0" dirty="0" smtClean="0">
                <a:solidFill>
                  <a:srgbClr val="000000"/>
                </a:solidFill>
                <a:latin typeface="ＭＳ ゴシック" pitchFamily="49" charset="-128"/>
                <a:ea typeface="ＭＳ ゴシック" pitchFamily="49" charset="-128"/>
                <a:cs typeface="メイリオ" pitchFamily="50" charset="-128"/>
              </a:rPr>
              <a:t>Idea.LinkData.org</a:t>
            </a:r>
            <a:r>
              <a:rPr lang="ja-JP" altLang="en-US" b="0" dirty="0" smtClean="0">
                <a:solidFill>
                  <a:srgbClr val="000000"/>
                </a:solidFill>
                <a:latin typeface="ＭＳ ゴシック" pitchFamily="49" charset="-128"/>
                <a:ea typeface="ＭＳ ゴシック" pitchFamily="49" charset="-128"/>
                <a:cs typeface="メイリオ" pitchFamily="50" charset="-128"/>
              </a:rPr>
              <a:t>」と連携し、アイデアやアプリの登録・検索機能や人材マッチングを可能とする機能を実装。</a:t>
            </a:r>
            <a:endParaRPr lang="en-US" altLang="ja-JP" b="0" dirty="0" smtClean="0">
              <a:solidFill>
                <a:srgbClr val="000000"/>
              </a:solidFill>
              <a:latin typeface="ＭＳ ゴシック" pitchFamily="49" charset="-128"/>
              <a:ea typeface="ＭＳ ゴシック" pitchFamily="49" charset="-128"/>
              <a:cs typeface="メイリオ" pitchFamily="50" charset="-128"/>
            </a:endParaRPr>
          </a:p>
          <a:p>
            <a:pPr marL="0" indent="361950" eaLnBrk="1" hangingPunct="1">
              <a:spcBef>
                <a:spcPct val="0"/>
              </a:spcBef>
              <a:buFont typeface="Wingdings" pitchFamily="2" charset="2"/>
              <a:buNone/>
              <a:defRPr/>
            </a:pPr>
            <a:r>
              <a:rPr lang="ja-JP" altLang="en-US" b="0" dirty="0" smtClean="0">
                <a:solidFill>
                  <a:srgbClr val="000000"/>
                </a:solidFill>
                <a:latin typeface="ＭＳ ゴシック" pitchFamily="49" charset="-128"/>
                <a:ea typeface="ＭＳ ゴシック" pitchFamily="49" charset="-128"/>
                <a:cs typeface="メイリオ" pitchFamily="50" charset="-128"/>
              </a:rPr>
              <a:t>平成</a:t>
            </a:r>
            <a:r>
              <a:rPr lang="en-US" altLang="ja-JP" b="0" dirty="0" smtClean="0">
                <a:solidFill>
                  <a:srgbClr val="000000"/>
                </a:solidFill>
                <a:latin typeface="ＭＳ ゴシック" pitchFamily="49" charset="-128"/>
                <a:ea typeface="ＭＳ ゴシック" pitchFamily="49" charset="-128"/>
                <a:cs typeface="メイリオ" pitchFamily="50" charset="-128"/>
              </a:rPr>
              <a:t>26</a:t>
            </a:r>
            <a:r>
              <a:rPr lang="ja-JP" altLang="en-US" b="0" dirty="0" smtClean="0">
                <a:solidFill>
                  <a:srgbClr val="000000"/>
                </a:solidFill>
                <a:latin typeface="ＭＳ ゴシック" pitchFamily="49" charset="-128"/>
                <a:ea typeface="ＭＳ ゴシック" pitchFamily="49" charset="-128"/>
                <a:cs typeface="メイリオ" pitchFamily="50" charset="-128"/>
              </a:rPr>
              <a:t>年</a:t>
            </a:r>
            <a:r>
              <a:rPr lang="en-US" altLang="ja-JP" b="0" dirty="0" smtClean="0">
                <a:solidFill>
                  <a:srgbClr val="000000"/>
                </a:solidFill>
                <a:latin typeface="ＭＳ ゴシック" pitchFamily="49" charset="-128"/>
                <a:ea typeface="ＭＳ ゴシック" pitchFamily="49" charset="-128"/>
                <a:cs typeface="メイリオ" pitchFamily="50" charset="-128"/>
              </a:rPr>
              <a:t>11</a:t>
            </a:r>
            <a:r>
              <a:rPr lang="ja-JP" altLang="en-US" b="0" dirty="0" smtClean="0">
                <a:solidFill>
                  <a:srgbClr val="000000"/>
                </a:solidFill>
                <a:latin typeface="ＭＳ ゴシック" pitchFamily="49" charset="-128"/>
                <a:ea typeface="ＭＳ ゴシック" pitchFamily="49" charset="-128"/>
                <a:cs typeface="メイリオ" pitchFamily="50" charset="-128"/>
              </a:rPr>
              <a:t>月</a:t>
            </a:r>
            <a:r>
              <a:rPr lang="en-US" altLang="ja-JP" b="0" dirty="0" smtClean="0">
                <a:solidFill>
                  <a:srgbClr val="000000"/>
                </a:solidFill>
                <a:latin typeface="ＭＳ ゴシック" pitchFamily="49" charset="-128"/>
                <a:ea typeface="ＭＳ ゴシック" pitchFamily="49" charset="-128"/>
                <a:cs typeface="メイリオ" pitchFamily="50" charset="-128"/>
              </a:rPr>
              <a:t>7</a:t>
            </a:r>
            <a:r>
              <a:rPr lang="ja-JP" altLang="en-US" b="0" dirty="0" smtClean="0">
                <a:solidFill>
                  <a:srgbClr val="000000"/>
                </a:solidFill>
                <a:latin typeface="ＭＳ ゴシック" pitchFamily="49" charset="-128"/>
                <a:ea typeface="ＭＳ ゴシック" pitchFamily="49" charset="-128"/>
                <a:cs typeface="メイリオ" pitchFamily="50" charset="-128"/>
              </a:rPr>
              <a:t>日から運用開始。</a:t>
            </a:r>
          </a:p>
        </p:txBody>
      </p:sp>
      <p:sp>
        <p:nvSpPr>
          <p:cNvPr id="11283"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fld id="{725AEE10-469A-4369-8B0E-126D291DB364}" type="slidenum">
              <a:rPr lang="en-US" altLang="ja-JP" sz="1400" smtClean="0">
                <a:solidFill>
                  <a:srgbClr val="000000"/>
                </a:solidFill>
                <a:latin typeface="ＭＳ ゴシック" pitchFamily="49" charset="-128"/>
                <a:ea typeface="ＭＳ ゴシック" pitchFamily="49" charset="-128"/>
              </a:rPr>
              <a:pPr eaLnBrk="1" hangingPunct="1">
                <a:spcBef>
                  <a:spcPct val="0"/>
                </a:spcBef>
                <a:buFontTx/>
                <a:buNone/>
              </a:pPr>
              <a:t>2</a:t>
            </a:fld>
            <a:endParaRPr lang="en-US" altLang="ja-JP" sz="1400" smtClean="0">
              <a:solidFill>
                <a:srgbClr val="000000"/>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9576DA-086C-4A9D-9F9A-F3FDBBC4522A}" type="slidenum">
              <a:rPr lang="en-US" altLang="ja-JP" smtClean="0">
                <a:solidFill>
                  <a:srgbClr val="000000"/>
                </a:solidFill>
                <a:latin typeface="ＭＳ ゴシック" pitchFamily="49" charset="-128"/>
                <a:ea typeface="ＭＳ ゴシック" pitchFamily="49" charset="-128"/>
              </a:rPr>
              <a:pPr/>
              <a:t>3</a:t>
            </a:fld>
            <a:endParaRPr lang="en-US" altLang="ja-JP" smtClean="0">
              <a:solidFill>
                <a:srgbClr val="000000"/>
              </a:solidFill>
              <a:latin typeface="ＭＳ ゴシック" pitchFamily="49" charset="-128"/>
              <a:ea typeface="ＭＳ ゴシック" pitchFamily="49" charset="-128"/>
            </a:endParaRPr>
          </a:p>
        </p:txBody>
      </p:sp>
      <p:sp>
        <p:nvSpPr>
          <p:cNvPr id="12291" name="タイトル 1"/>
          <p:cNvSpPr>
            <a:spLocks noGrp="1"/>
          </p:cNvSpPr>
          <p:nvPr>
            <p:ph type="title" idx="4294967295"/>
          </p:nvPr>
        </p:nvSpPr>
        <p:spPr>
          <a:xfrm>
            <a:off x="200025" y="44450"/>
            <a:ext cx="7921625" cy="433388"/>
          </a:xfrm>
        </p:spPr>
        <p:txBody>
          <a:bodyPr/>
          <a:lstStyle/>
          <a:p>
            <a:r>
              <a:rPr lang="en-US" altLang="ja-JP" b="0" smtClean="0">
                <a:solidFill>
                  <a:srgbClr val="0000FF"/>
                </a:solidFill>
                <a:latin typeface="ＭＳ ゴシック" pitchFamily="49" charset="-128"/>
                <a:ea typeface="ＭＳ ゴシック" pitchFamily="49" charset="-128"/>
                <a:cs typeface="メイリオ" pitchFamily="50" charset="-128"/>
              </a:rPr>
              <a:t>Knowledge Connector</a:t>
            </a:r>
            <a:r>
              <a:rPr lang="ja-JP" altLang="en-US" b="0" smtClean="0">
                <a:solidFill>
                  <a:srgbClr val="0000FF"/>
                </a:solidFill>
                <a:latin typeface="ＭＳ ゴシック" pitchFamily="49" charset="-128"/>
                <a:ea typeface="ＭＳ ゴシック" pitchFamily="49" charset="-128"/>
                <a:cs typeface="メイリオ" pitchFamily="50" charset="-128"/>
              </a:rPr>
              <a:t>（</a:t>
            </a:r>
            <a:r>
              <a:rPr lang="en-US" altLang="ja-JP" b="0" smtClean="0">
                <a:solidFill>
                  <a:srgbClr val="0000FF"/>
                </a:solidFill>
                <a:latin typeface="ＭＳ ゴシック" pitchFamily="49" charset="-128"/>
                <a:ea typeface="ＭＳ ゴシック" pitchFamily="49" charset="-128"/>
                <a:cs typeface="メイリオ" pitchFamily="50" charset="-128"/>
              </a:rPr>
              <a:t>β</a:t>
            </a:r>
            <a:r>
              <a:rPr lang="ja-JP" altLang="en-US" b="0" smtClean="0">
                <a:solidFill>
                  <a:srgbClr val="0000FF"/>
                </a:solidFill>
                <a:latin typeface="ＭＳ ゴシック" pitchFamily="49" charset="-128"/>
                <a:ea typeface="ＭＳ ゴシック" pitchFamily="49" charset="-128"/>
                <a:cs typeface="メイリオ" pitchFamily="50" charset="-128"/>
              </a:rPr>
              <a:t>版）の活用状況</a:t>
            </a:r>
          </a:p>
        </p:txBody>
      </p:sp>
      <p:graphicFrame>
        <p:nvGraphicFramePr>
          <p:cNvPr id="7" name="表 6"/>
          <p:cNvGraphicFramePr>
            <a:graphicFrameLocks noGrp="1"/>
          </p:cNvGraphicFramePr>
          <p:nvPr/>
        </p:nvGraphicFramePr>
        <p:xfrm>
          <a:off x="5178425" y="1420813"/>
          <a:ext cx="4249738" cy="1966912"/>
        </p:xfrm>
        <a:graphic>
          <a:graphicData uri="http://schemas.openxmlformats.org/drawingml/2006/table">
            <a:tbl>
              <a:tblPr firstRow="1" bandRow="1">
                <a:tableStyleId>{5940675A-B579-460E-94D1-54222C63F5DA}</a:tableStyleId>
              </a:tblPr>
              <a:tblGrid>
                <a:gridCol w="2160884"/>
                <a:gridCol w="618072"/>
                <a:gridCol w="1470782"/>
              </a:tblGrid>
              <a:tr h="259201">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イベント名</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solidFill>
                      <a:srgbClr val="FFFF99"/>
                    </a:solidFill>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開催日</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solidFill>
                      <a:srgbClr val="FFFF99"/>
                    </a:solidFill>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主催</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solidFill>
                      <a:srgbClr val="FFFF99"/>
                    </a:solidFill>
                  </a:tcPr>
                </a:tc>
              </a:tr>
              <a:tr h="426928">
                <a:tc>
                  <a:txBody>
                    <a:bodyPr/>
                    <a:lstStyle/>
                    <a:p>
                      <a:r>
                        <a:rPr lang="ja-JP" altLang="en-US" sz="1100" dirty="0" smtClean="0">
                          <a:latin typeface="ＭＳ ゴシック" panose="020B0609070205080204" pitchFamily="49" charset="-128"/>
                          <a:ea typeface="ＭＳ ゴシック" panose="020B0609070205080204" pitchFamily="49" charset="-128"/>
                        </a:rPr>
                        <a:t>旧東海道発見！アプリと歩こう～シビックテックが結ぶ宿場町</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c>
                  <a:txBody>
                    <a:bodyPr/>
                    <a:lstStyle/>
                    <a:p>
                      <a:r>
                        <a:rPr kumimoji="1" lang="en-US" altLang="ja-JP" sz="1100" dirty="0" smtClean="0">
                          <a:latin typeface="ＭＳ ゴシック" panose="020B0609070205080204" pitchFamily="49" charset="-128"/>
                          <a:ea typeface="ＭＳ ゴシック" panose="020B0609070205080204" pitchFamily="49" charset="-128"/>
                        </a:rPr>
                        <a:t>11/27</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c>
                  <a:txBody>
                    <a:bodyPr/>
                    <a:lstStyle/>
                    <a:p>
                      <a:r>
                        <a:rPr kumimoji="1" lang="ja-JP" altLang="en-US" sz="1100" dirty="0" smtClean="0">
                          <a:latin typeface="ＭＳ ゴシック" panose="020B0609070205080204" pitchFamily="49" charset="-128"/>
                          <a:ea typeface="ＭＳ ゴシック" panose="020B0609070205080204" pitchFamily="49" charset="-128"/>
                        </a:rPr>
                        <a:t>神奈川県</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r>
              <a:tr h="426928">
                <a:tc>
                  <a:txBody>
                    <a:bodyPr/>
                    <a:lstStyle/>
                    <a:p>
                      <a:r>
                        <a:rPr kumimoji="1" lang="ja-JP" altLang="en-US" sz="1100" dirty="0" smtClean="0">
                          <a:latin typeface="ＭＳ ゴシック" panose="020B0609070205080204" pitchFamily="49" charset="-128"/>
                          <a:ea typeface="ＭＳ ゴシック" panose="020B0609070205080204" pitchFamily="49" charset="-128"/>
                        </a:rPr>
                        <a:t>福岡まちあるきオープンデータソン</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c>
                  <a:txBody>
                    <a:bodyPr/>
                    <a:lstStyle/>
                    <a:p>
                      <a:r>
                        <a:rPr kumimoji="1" lang="en-US" altLang="ja-JP" sz="1100" dirty="0" smtClean="0">
                          <a:latin typeface="ＭＳ ゴシック" panose="020B0609070205080204" pitchFamily="49" charset="-128"/>
                          <a:ea typeface="ＭＳ ゴシック" panose="020B0609070205080204" pitchFamily="49" charset="-128"/>
                        </a:rPr>
                        <a:t>11/29</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c>
                  <a:txBody>
                    <a:bodyPr/>
                    <a:lstStyle/>
                    <a:p>
                      <a:r>
                        <a:rPr kumimoji="1" lang="ja-JP" altLang="en-US" sz="1100" dirty="0" smtClean="0">
                          <a:latin typeface="ＭＳ ゴシック" panose="020B0609070205080204" pitchFamily="49" charset="-128"/>
                          <a:ea typeface="ＭＳ ゴシック" panose="020B0609070205080204" pitchFamily="49" charset="-128"/>
                        </a:rPr>
                        <a:t>福岡オープンデータ推進実行委員会 </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r>
              <a:tr h="259201">
                <a:tc>
                  <a:txBody>
                    <a:bodyPr/>
                    <a:lstStyle/>
                    <a:p>
                      <a:r>
                        <a:rPr lang="ja-JP" altLang="en-US" sz="1100" dirty="0" smtClean="0">
                          <a:latin typeface="ＭＳ ゴシック" panose="020B0609070205080204" pitchFamily="49" charset="-128"/>
                          <a:ea typeface="ＭＳ ゴシック" panose="020B0609070205080204" pitchFamily="49" charset="-128"/>
                        </a:rPr>
                        <a:t>いい肉ハッカソン</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c>
                  <a:txBody>
                    <a:bodyPr/>
                    <a:lstStyle/>
                    <a:p>
                      <a:r>
                        <a:rPr lang="en-US" altLang="ja-JP" sz="1100" dirty="0" smtClean="0">
                          <a:latin typeface="ＭＳ ゴシック" panose="020B0609070205080204" pitchFamily="49" charset="-128"/>
                          <a:ea typeface="ＭＳ ゴシック" panose="020B0609070205080204" pitchFamily="49" charset="-128"/>
                        </a:rPr>
                        <a:t>12/6</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c>
                  <a:txBody>
                    <a:bodyPr/>
                    <a:lstStyle/>
                    <a:p>
                      <a:r>
                        <a:rPr lang="ja-JP" altLang="en-US" sz="1100" dirty="0" smtClean="0">
                          <a:latin typeface="ＭＳ ゴシック" panose="020B0609070205080204" pitchFamily="49" charset="-128"/>
                          <a:ea typeface="ＭＳ ゴシック" panose="020B0609070205080204" pitchFamily="49" charset="-128"/>
                        </a:rPr>
                        <a:t>ぐるなび</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r>
              <a:tr h="594654">
                <a:tc>
                  <a:txBody>
                    <a:bodyPr/>
                    <a:lstStyle/>
                    <a:p>
                      <a:r>
                        <a:rPr kumimoji="1" lang="ja-JP" altLang="en-US" sz="1100" dirty="0" smtClean="0">
                          <a:latin typeface="ＭＳ ゴシック" panose="020B0609070205080204" pitchFamily="49" charset="-128"/>
                          <a:ea typeface="ＭＳ ゴシック" panose="020B0609070205080204" pitchFamily="49" charset="-128"/>
                        </a:rPr>
                        <a:t>第</a:t>
                      </a:r>
                      <a:r>
                        <a:rPr kumimoji="1" lang="en-US" altLang="ja-JP" sz="1100" dirty="0" smtClean="0">
                          <a:latin typeface="ＭＳ ゴシック" panose="020B0609070205080204" pitchFamily="49" charset="-128"/>
                          <a:ea typeface="ＭＳ ゴシック" panose="020B0609070205080204" pitchFamily="49" charset="-128"/>
                        </a:rPr>
                        <a:t>4</a:t>
                      </a:r>
                      <a:r>
                        <a:rPr kumimoji="1" lang="ja-JP" altLang="en-US" sz="1100" dirty="0" smtClean="0">
                          <a:latin typeface="ＭＳ ゴシック" panose="020B0609070205080204" pitchFamily="49" charset="-128"/>
                          <a:ea typeface="ＭＳ ゴシック" panose="020B0609070205080204" pitchFamily="49" charset="-128"/>
                        </a:rPr>
                        <a:t>回</a:t>
                      </a:r>
                      <a:r>
                        <a:rPr kumimoji="1" lang="en-US" altLang="ja-JP" sz="1100" dirty="0" smtClean="0">
                          <a:latin typeface="ＭＳ ゴシック" panose="020B0609070205080204" pitchFamily="49" charset="-128"/>
                          <a:ea typeface="ＭＳ ゴシック" panose="020B0609070205080204" pitchFamily="49" charset="-128"/>
                        </a:rPr>
                        <a:t>Linked Open Data </a:t>
                      </a:r>
                      <a:r>
                        <a:rPr kumimoji="1" lang="ja-JP" altLang="en-US" sz="1100" dirty="0" smtClean="0">
                          <a:latin typeface="ＭＳ ゴシック" panose="020B0609070205080204" pitchFamily="49" charset="-128"/>
                          <a:ea typeface="ＭＳ ゴシック" panose="020B0609070205080204" pitchFamily="49" charset="-128"/>
                        </a:rPr>
                        <a:t>ハッカソン関西 </a:t>
                      </a:r>
                      <a:r>
                        <a:rPr kumimoji="1" lang="en-US" altLang="ja-JP" sz="1100" dirty="0" smtClean="0">
                          <a:latin typeface="ＭＳ ゴシック" panose="020B0609070205080204" pitchFamily="49" charset="-128"/>
                          <a:ea typeface="ＭＳ ゴシック" panose="020B0609070205080204" pitchFamily="49" charset="-128"/>
                        </a:rPr>
                        <a:t>with LODC2014&amp;UDC2014</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c>
                  <a:txBody>
                    <a:bodyPr/>
                    <a:lstStyle/>
                    <a:p>
                      <a:r>
                        <a:rPr kumimoji="1" lang="en-US" altLang="ja-JP" sz="1100" dirty="0" smtClean="0">
                          <a:latin typeface="ＭＳ ゴシック" panose="020B0609070205080204" pitchFamily="49" charset="-128"/>
                          <a:ea typeface="ＭＳ ゴシック" panose="020B0609070205080204" pitchFamily="49" charset="-128"/>
                        </a:rPr>
                        <a:t>12/7</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c>
                  <a:txBody>
                    <a:bodyPr/>
                    <a:lstStyle/>
                    <a:p>
                      <a:r>
                        <a:rPr kumimoji="1" lang="en-US" altLang="ja-JP" sz="1100" dirty="0" smtClean="0">
                          <a:latin typeface="ＭＳ ゴシック" panose="020B0609070205080204" pitchFamily="49" charset="-128"/>
                          <a:ea typeface="ＭＳ ゴシック" panose="020B0609070205080204" pitchFamily="49" charset="-128"/>
                        </a:rPr>
                        <a:t>LOD</a:t>
                      </a:r>
                      <a:r>
                        <a:rPr kumimoji="1" lang="ja-JP" altLang="en-US" sz="1100" dirty="0" smtClean="0">
                          <a:latin typeface="ＭＳ ゴシック" panose="020B0609070205080204" pitchFamily="49" charset="-128"/>
                          <a:ea typeface="ＭＳ ゴシック" panose="020B0609070205080204" pitchFamily="49" charset="-128"/>
                        </a:rPr>
                        <a:t>チャレンジ</a:t>
                      </a:r>
                      <a:endParaRPr kumimoji="1" lang="ja-JP" altLang="en-US" sz="1100" dirty="0">
                        <a:latin typeface="ＭＳ ゴシック" panose="020B0609070205080204" pitchFamily="49" charset="-128"/>
                        <a:ea typeface="ＭＳ ゴシック" panose="020B0609070205080204" pitchFamily="49" charset="-128"/>
                      </a:endParaRPr>
                    </a:p>
                  </a:txBody>
                  <a:tcPr marL="99078" marR="99078" marT="45738" marB="45738"/>
                </a:tc>
              </a:tr>
            </a:tbl>
          </a:graphicData>
        </a:graphic>
      </p:graphicFrame>
      <p:sp>
        <p:nvSpPr>
          <p:cNvPr id="12318" name="正方形/長方形 5"/>
          <p:cNvSpPr>
            <a:spLocks noChangeArrowheads="1"/>
          </p:cNvSpPr>
          <p:nvPr/>
        </p:nvSpPr>
        <p:spPr bwMode="auto">
          <a:xfrm>
            <a:off x="5159375" y="827088"/>
            <a:ext cx="4262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1363" indent="-284163"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1413" indent="-227013" eaLnBrk="0" hangingPunct="0">
              <a:spcBef>
                <a:spcPct val="20000"/>
              </a:spcBef>
              <a:buChar char="•"/>
              <a:defRPr kumimoji="1" sz="1400">
                <a:solidFill>
                  <a:schemeClr val="tx1"/>
                </a:solidFill>
                <a:latin typeface="Arial" charset="0"/>
                <a:ea typeface="ＭＳ Ｐゴシック" charset="-128"/>
              </a:defRPr>
            </a:lvl3pPr>
            <a:lvl4pPr marL="1598613" indent="-227013" eaLnBrk="0" hangingPunct="0">
              <a:spcBef>
                <a:spcPct val="20000"/>
              </a:spcBef>
              <a:buChar char="–"/>
              <a:defRPr kumimoji="1" sz="12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pPr>
            <a:r>
              <a:rPr lang="en-US" altLang="ja-JP" sz="1600">
                <a:solidFill>
                  <a:srgbClr val="000000"/>
                </a:solidFill>
                <a:latin typeface="ＭＳ ゴシック" pitchFamily="49" charset="-128"/>
                <a:ea typeface="ＭＳ ゴシック" pitchFamily="49" charset="-128"/>
              </a:rPr>
              <a:t>Knowledge Connector</a:t>
            </a:r>
            <a:r>
              <a:rPr lang="ja-JP" altLang="en-US" sz="1600">
                <a:solidFill>
                  <a:srgbClr val="000000"/>
                </a:solidFill>
                <a:latin typeface="ＭＳ ゴシック" pitchFamily="49" charset="-128"/>
                <a:ea typeface="ＭＳ ゴシック" pitchFamily="49" charset="-128"/>
              </a:rPr>
              <a:t>（</a:t>
            </a:r>
            <a:r>
              <a:rPr lang="en-US" altLang="ja-JP" sz="1600">
                <a:solidFill>
                  <a:srgbClr val="000000"/>
                </a:solidFill>
                <a:latin typeface="ＭＳ ゴシック" pitchFamily="49" charset="-128"/>
                <a:ea typeface="ＭＳ ゴシック" pitchFamily="49" charset="-128"/>
              </a:rPr>
              <a:t>β</a:t>
            </a:r>
            <a:r>
              <a:rPr lang="ja-JP" altLang="en-US" sz="1600">
                <a:solidFill>
                  <a:srgbClr val="000000"/>
                </a:solidFill>
                <a:latin typeface="ＭＳ ゴシック" pitchFamily="49" charset="-128"/>
                <a:ea typeface="ＭＳ ゴシック" pitchFamily="49" charset="-128"/>
              </a:rPr>
              <a:t>版）を活用したイベント（一部抜粋）</a:t>
            </a:r>
          </a:p>
        </p:txBody>
      </p:sp>
      <p:graphicFrame>
        <p:nvGraphicFramePr>
          <p:cNvPr id="9" name="表 8"/>
          <p:cNvGraphicFramePr>
            <a:graphicFrameLocks noGrp="1"/>
          </p:cNvGraphicFramePr>
          <p:nvPr/>
        </p:nvGraphicFramePr>
        <p:xfrm>
          <a:off x="5241925" y="4756150"/>
          <a:ext cx="4191000" cy="1371614"/>
        </p:xfrm>
        <a:graphic>
          <a:graphicData uri="http://schemas.openxmlformats.org/drawingml/2006/table">
            <a:tbl>
              <a:tblPr firstRow="1" bandRow="1">
                <a:tableStyleId>{5940675A-B579-460E-94D1-54222C63F5DA}</a:tableStyleId>
              </a:tblPr>
              <a:tblGrid>
                <a:gridCol w="1656878"/>
                <a:gridCol w="2534122"/>
              </a:tblGrid>
              <a:tr h="594348">
                <a:tc>
                  <a:txBody>
                    <a:bodyPr/>
                    <a:lstStyle/>
                    <a:p>
                      <a:pPr algn="l"/>
                      <a:r>
                        <a:rPr kumimoji="1" lang="ja-JP" altLang="en-US" sz="1100" dirty="0" smtClean="0">
                          <a:latin typeface="ＭＳ ゴシック" panose="020B0609070205080204" pitchFamily="49" charset="-128"/>
                          <a:ea typeface="ＭＳ ゴシック" panose="020B0609070205080204" pitchFamily="49" charset="-128"/>
                        </a:rPr>
                        <a:t>ページビュー数</a:t>
                      </a:r>
                      <a:endParaRPr kumimoji="1" lang="ja-JP" altLang="en-US" sz="1100" dirty="0">
                        <a:latin typeface="ＭＳ ゴシック" panose="020B0609070205080204" pitchFamily="49" charset="-128"/>
                        <a:ea typeface="ＭＳ ゴシック" panose="020B0609070205080204" pitchFamily="49" charset="-128"/>
                      </a:endParaRPr>
                    </a:p>
                  </a:txBody>
                  <a:tcPr marL="91453" marR="91453" marT="45721" marB="45721">
                    <a:solidFill>
                      <a:schemeClr val="accent5">
                        <a:lumMod val="20000"/>
                        <a:lumOff val="80000"/>
                      </a:schemeClr>
                    </a:solidFill>
                  </a:tcPr>
                </a:tc>
                <a:tc>
                  <a:txBody>
                    <a:bodyPr/>
                    <a:lstStyle/>
                    <a:p>
                      <a:pPr algn="l"/>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約</a:t>
                      </a:r>
                      <a:r>
                        <a:rPr lang="en-US" altLang="ja-JP"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28,000</a:t>
                      </a:r>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1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l"/>
                      <a:r>
                        <a:rPr lang="en-US" altLang="ja-JP"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直近</a:t>
                      </a:r>
                      <a:r>
                        <a:rPr lang="en-US" altLang="ja-JP"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1</a:t>
                      </a:r>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ヶ月</a:t>
                      </a:r>
                      <a:endParaRPr lang="en-US" altLang="ja-JP" sz="11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l"/>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H26.12.29〜H27.1.27</a:t>
                      </a:r>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）の実績</a:t>
                      </a:r>
                      <a:endParaRPr lang="en-US" altLang="ja-JP" sz="11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txBody>
                  <a:tcPr marL="91453" marR="91453" marT="45721" marB="45721"/>
                </a:tc>
              </a:tr>
              <a:tr h="259084">
                <a:tc>
                  <a:txBody>
                    <a:bodyPr/>
                    <a:lstStyle/>
                    <a:p>
                      <a:pPr algn="l"/>
                      <a:r>
                        <a:rPr kumimoji="1" lang="ja-JP" altLang="en-US" sz="1100" dirty="0" smtClean="0">
                          <a:latin typeface="ＭＳ ゴシック" panose="020B0609070205080204" pitchFamily="49" charset="-128"/>
                          <a:ea typeface="ＭＳ ゴシック" panose="020B0609070205080204" pitchFamily="49" charset="-128"/>
                        </a:rPr>
                        <a:t>アイディア登録数</a:t>
                      </a:r>
                      <a:endParaRPr kumimoji="1" lang="ja-JP" altLang="en-US" sz="1100" dirty="0">
                        <a:latin typeface="ＭＳ ゴシック" panose="020B0609070205080204" pitchFamily="49" charset="-128"/>
                        <a:ea typeface="ＭＳ ゴシック" panose="020B0609070205080204" pitchFamily="49" charset="-128"/>
                      </a:endParaRPr>
                    </a:p>
                  </a:txBody>
                  <a:tcPr marL="91453" marR="91453" marT="45721" marB="45721">
                    <a:solidFill>
                      <a:schemeClr val="accent5">
                        <a:lumMod val="20000"/>
                        <a:lumOff val="80000"/>
                      </a:schemeClr>
                    </a:solidFill>
                  </a:tcPr>
                </a:tc>
                <a:tc>
                  <a:txBody>
                    <a:bodyPr/>
                    <a:lstStyle/>
                    <a:p>
                      <a:pPr algn="l"/>
                      <a:r>
                        <a:rPr kumimoji="1" lang="en-US" altLang="ja-JP" sz="1100" dirty="0" smtClean="0">
                          <a:latin typeface="ＭＳ ゴシック" panose="020B0609070205080204" pitchFamily="49" charset="-128"/>
                          <a:ea typeface="ＭＳ ゴシック" panose="020B0609070205080204" pitchFamily="49" charset="-128"/>
                        </a:rPr>
                        <a:t>301</a:t>
                      </a:r>
                      <a:r>
                        <a:rPr kumimoji="1" lang="ja-JP" altLang="en-US" sz="1100" dirty="0" smtClean="0">
                          <a:latin typeface="ＭＳ ゴシック" panose="020B0609070205080204" pitchFamily="49" charset="-128"/>
                          <a:ea typeface="ＭＳ ゴシック" panose="020B0609070205080204" pitchFamily="49" charset="-128"/>
                        </a:rPr>
                        <a:t>件</a:t>
                      </a:r>
                      <a:endParaRPr kumimoji="1" lang="ja-JP" altLang="en-US" sz="1100" dirty="0">
                        <a:latin typeface="ＭＳ ゴシック" panose="020B0609070205080204" pitchFamily="49" charset="-128"/>
                        <a:ea typeface="ＭＳ ゴシック" panose="020B0609070205080204" pitchFamily="49" charset="-128"/>
                      </a:endParaRPr>
                    </a:p>
                  </a:txBody>
                  <a:tcPr marL="91453" marR="91453" marT="45721" marB="45721"/>
                </a:tc>
              </a:tr>
              <a:tr h="259084">
                <a:tc>
                  <a:txBody>
                    <a:bodyPr/>
                    <a:lstStyle/>
                    <a:p>
                      <a:pPr algn="l"/>
                      <a:r>
                        <a:rPr kumimoji="1" lang="ja-JP" altLang="en-US" sz="1100" dirty="0" smtClean="0">
                          <a:latin typeface="ＭＳ ゴシック" panose="020B0609070205080204" pitchFamily="49" charset="-128"/>
                          <a:ea typeface="ＭＳ ゴシック" panose="020B0609070205080204" pitchFamily="49" charset="-128"/>
                        </a:rPr>
                        <a:t>アプリ登録数</a:t>
                      </a:r>
                      <a:endParaRPr kumimoji="1" lang="ja-JP" altLang="en-US" sz="1100" dirty="0">
                        <a:latin typeface="ＭＳ ゴシック" panose="020B0609070205080204" pitchFamily="49" charset="-128"/>
                        <a:ea typeface="ＭＳ ゴシック" panose="020B0609070205080204" pitchFamily="49" charset="-128"/>
                      </a:endParaRPr>
                    </a:p>
                  </a:txBody>
                  <a:tcPr marL="91453" marR="91453" marT="45721" marB="45721">
                    <a:solidFill>
                      <a:schemeClr val="accent5">
                        <a:lumMod val="20000"/>
                        <a:lumOff val="80000"/>
                      </a:schemeClr>
                    </a:solidFill>
                  </a:tcPr>
                </a:tc>
                <a:tc>
                  <a:txBody>
                    <a:bodyPr/>
                    <a:lstStyle/>
                    <a:p>
                      <a:pPr algn="l"/>
                      <a:r>
                        <a:rPr kumimoji="1" lang="en-US" altLang="ja-JP" sz="1100" dirty="0" smtClean="0">
                          <a:latin typeface="ＭＳ ゴシック" panose="020B0609070205080204" pitchFamily="49" charset="-128"/>
                          <a:ea typeface="ＭＳ ゴシック" panose="020B0609070205080204" pitchFamily="49" charset="-128"/>
                        </a:rPr>
                        <a:t>86</a:t>
                      </a:r>
                      <a:r>
                        <a:rPr kumimoji="1" lang="ja-JP" altLang="en-US" sz="1100" dirty="0" smtClean="0">
                          <a:latin typeface="ＭＳ ゴシック" panose="020B0609070205080204" pitchFamily="49" charset="-128"/>
                          <a:ea typeface="ＭＳ ゴシック" panose="020B0609070205080204" pitchFamily="49" charset="-128"/>
                        </a:rPr>
                        <a:t>件</a:t>
                      </a:r>
                      <a:endParaRPr kumimoji="1" lang="ja-JP" altLang="en-US" sz="1100" dirty="0">
                        <a:latin typeface="ＭＳ ゴシック" panose="020B0609070205080204" pitchFamily="49" charset="-128"/>
                        <a:ea typeface="ＭＳ ゴシック" panose="020B0609070205080204" pitchFamily="49" charset="-128"/>
                      </a:endParaRPr>
                    </a:p>
                  </a:txBody>
                  <a:tcPr marL="91453" marR="91453" marT="45721" marB="45721"/>
                </a:tc>
              </a:tr>
              <a:tr h="259084">
                <a:tc>
                  <a:txBody>
                    <a:bodyPr/>
                    <a:lstStyle/>
                    <a:p>
                      <a:pPr algn="l"/>
                      <a:r>
                        <a:rPr kumimoji="1" lang="ja-JP" altLang="en-US" sz="1100" dirty="0" smtClean="0">
                          <a:latin typeface="ＭＳ ゴシック" panose="020B0609070205080204" pitchFamily="49" charset="-128"/>
                          <a:ea typeface="ＭＳ ゴシック" panose="020B0609070205080204" pitchFamily="49" charset="-128"/>
                        </a:rPr>
                        <a:t>ユーザー登録数</a:t>
                      </a:r>
                      <a:endParaRPr kumimoji="1" lang="ja-JP" altLang="en-US" sz="1100" dirty="0">
                        <a:latin typeface="ＭＳ ゴシック" panose="020B0609070205080204" pitchFamily="49" charset="-128"/>
                        <a:ea typeface="ＭＳ ゴシック" panose="020B0609070205080204" pitchFamily="49" charset="-128"/>
                      </a:endParaRPr>
                    </a:p>
                  </a:txBody>
                  <a:tcPr marL="91453" marR="91453" marT="45721" marB="45721">
                    <a:solidFill>
                      <a:schemeClr val="accent5">
                        <a:lumMod val="20000"/>
                        <a:lumOff val="80000"/>
                      </a:schemeClr>
                    </a:solidFill>
                  </a:tcPr>
                </a:tc>
                <a:tc>
                  <a:txBody>
                    <a:bodyPr/>
                    <a:lstStyle/>
                    <a:p>
                      <a:pPr algn="l"/>
                      <a:r>
                        <a:rPr kumimoji="1" lang="en-US" altLang="ja-JP" sz="1100" dirty="0" smtClean="0">
                          <a:latin typeface="ＭＳ ゴシック" panose="020B0609070205080204" pitchFamily="49" charset="-128"/>
                          <a:ea typeface="ＭＳ ゴシック" panose="020B0609070205080204" pitchFamily="49" charset="-128"/>
                        </a:rPr>
                        <a:t>1,980</a:t>
                      </a:r>
                      <a:r>
                        <a:rPr kumimoji="1" lang="ja-JP" altLang="en-US" sz="1100" dirty="0" smtClean="0">
                          <a:latin typeface="ＭＳ ゴシック" panose="020B0609070205080204" pitchFamily="49" charset="-128"/>
                          <a:ea typeface="ＭＳ ゴシック" panose="020B0609070205080204" pitchFamily="49" charset="-128"/>
                        </a:rPr>
                        <a:t>件</a:t>
                      </a:r>
                      <a:endParaRPr kumimoji="1" lang="ja-JP" altLang="en-US" sz="1100" dirty="0">
                        <a:latin typeface="ＭＳ ゴシック" panose="020B0609070205080204" pitchFamily="49" charset="-128"/>
                        <a:ea typeface="ＭＳ ゴシック" panose="020B0609070205080204" pitchFamily="49" charset="-128"/>
                      </a:endParaRPr>
                    </a:p>
                  </a:txBody>
                  <a:tcPr marL="91453" marR="91453" marT="45721" marB="45721"/>
                </a:tc>
              </a:tr>
            </a:tbl>
          </a:graphicData>
        </a:graphic>
      </p:graphicFrame>
      <p:sp>
        <p:nvSpPr>
          <p:cNvPr id="10" name="コンテンツ プレースホルダー 4"/>
          <p:cNvSpPr txBox="1">
            <a:spLocks/>
          </p:cNvSpPr>
          <p:nvPr/>
        </p:nvSpPr>
        <p:spPr>
          <a:xfrm>
            <a:off x="5168900" y="4149725"/>
            <a:ext cx="4392613" cy="584200"/>
          </a:xfrm>
          <a:prstGeom prst="rect">
            <a:avLst/>
          </a:prstGeom>
        </p:spPr>
        <p:txBody>
          <a:bodyPr>
            <a:spAutoFit/>
          </a:bodyPr>
          <a:lstStyle>
            <a:lvl1pPr marL="341313" indent="-341313" algn="l" rtl="0" eaLnBrk="0" fontAlgn="base" hangingPunct="0">
              <a:spcBef>
                <a:spcPct val="20000"/>
              </a:spcBef>
              <a:spcAft>
                <a:spcPct val="0"/>
              </a:spcAft>
              <a:buFont typeface="Wingdings" pitchFamily="2" charset="2"/>
              <a:buChar char="n"/>
              <a:defRPr kumimoji="1" sz="2000">
                <a:solidFill>
                  <a:schemeClr val="tx1"/>
                </a:solidFill>
                <a:latin typeface="+mn-lt"/>
                <a:ea typeface="+mn-ea"/>
                <a:cs typeface="HG丸ｺﾞｼｯｸM-PRO" pitchFamily="50" charset="-128"/>
              </a:defRPr>
            </a:lvl1pPr>
            <a:lvl2pPr marL="741363" indent="-284163" algn="l" rtl="0" eaLnBrk="0" fontAlgn="base" hangingPunct="0">
              <a:spcBef>
                <a:spcPct val="20000"/>
              </a:spcBef>
              <a:spcAft>
                <a:spcPct val="0"/>
              </a:spcAft>
              <a:buFont typeface="Wingdings" pitchFamily="2" charset="2"/>
              <a:buChar char="Ø"/>
              <a:defRPr kumimoji="1" sz="1600">
                <a:solidFill>
                  <a:schemeClr val="tx1"/>
                </a:solidFill>
                <a:latin typeface="+mn-lt"/>
                <a:ea typeface="+mn-ea"/>
                <a:cs typeface="HG丸ｺﾞｼｯｸM-PRO" pitchFamily="50" charset="-128"/>
              </a:defRPr>
            </a:lvl2pPr>
            <a:lvl3pPr marL="1141413" indent="-227013" algn="l" rtl="0" eaLnBrk="0" fontAlgn="base" hangingPunct="0">
              <a:spcBef>
                <a:spcPct val="20000"/>
              </a:spcBef>
              <a:spcAft>
                <a:spcPct val="0"/>
              </a:spcAft>
              <a:buChar char="•"/>
              <a:defRPr kumimoji="1" sz="1400">
                <a:solidFill>
                  <a:schemeClr val="tx1"/>
                </a:solidFill>
                <a:latin typeface="+mj-lt"/>
                <a:ea typeface="ＭＳ Ｐゴシック" pitchFamily="50" charset="-128"/>
                <a:cs typeface="ＭＳ Ｐゴシック" pitchFamily="-112" charset="-128"/>
              </a:defRPr>
            </a:lvl3pPr>
            <a:lvl4pPr marL="1598613" indent="-227013" algn="l" rtl="0" eaLnBrk="0" fontAlgn="base" hangingPunct="0">
              <a:spcBef>
                <a:spcPct val="20000"/>
              </a:spcBef>
              <a:spcAft>
                <a:spcPct val="0"/>
              </a:spcAft>
              <a:buChar char="–"/>
              <a:defRPr kumimoji="1" sz="1200">
                <a:solidFill>
                  <a:schemeClr val="tx1"/>
                </a:solidFill>
                <a:latin typeface="+mj-lt"/>
                <a:ea typeface="ＭＳ Ｐゴシック" pitchFamily="50" charset="-128"/>
              </a:defRPr>
            </a:lvl4pPr>
            <a:lvl5pPr marL="2055813" indent="-227013" algn="l" rtl="0" eaLnBrk="0" fontAlgn="base" hangingPunct="0">
              <a:spcBef>
                <a:spcPct val="20000"/>
              </a:spcBef>
              <a:spcAft>
                <a:spcPct val="0"/>
              </a:spcAft>
              <a:buChar char="»"/>
              <a:defRPr kumimoji="1" sz="2000">
                <a:solidFill>
                  <a:schemeClr val="tx1"/>
                </a:solidFill>
                <a:latin typeface="+mj-lt"/>
                <a:ea typeface="ＭＳ Ｐゴシック" pitchFamily="50" charset="-128"/>
              </a:defRPr>
            </a:lvl5pPr>
            <a:lvl6pPr marL="2512992" indent="-228454" algn="l" rtl="0" fontAlgn="base">
              <a:spcBef>
                <a:spcPct val="20000"/>
              </a:spcBef>
              <a:spcAft>
                <a:spcPct val="0"/>
              </a:spcAft>
              <a:buChar char="»"/>
              <a:defRPr kumimoji="1" sz="2000">
                <a:solidFill>
                  <a:schemeClr val="tx1"/>
                </a:solidFill>
                <a:latin typeface="+mj-lt"/>
                <a:ea typeface="ＭＳ Ｐゴシック" pitchFamily="50" charset="-128"/>
              </a:defRPr>
            </a:lvl6pPr>
            <a:lvl7pPr marL="2969899" indent="-228454" algn="l" rtl="0" fontAlgn="base">
              <a:spcBef>
                <a:spcPct val="20000"/>
              </a:spcBef>
              <a:spcAft>
                <a:spcPct val="0"/>
              </a:spcAft>
              <a:buChar char="»"/>
              <a:defRPr kumimoji="1" sz="2000">
                <a:solidFill>
                  <a:schemeClr val="tx1"/>
                </a:solidFill>
                <a:latin typeface="+mj-lt"/>
                <a:ea typeface="ＭＳ Ｐゴシック" pitchFamily="50" charset="-128"/>
              </a:defRPr>
            </a:lvl7pPr>
            <a:lvl8pPr marL="3426805" indent="-228454" algn="l" rtl="0" fontAlgn="base">
              <a:spcBef>
                <a:spcPct val="20000"/>
              </a:spcBef>
              <a:spcAft>
                <a:spcPct val="0"/>
              </a:spcAft>
              <a:buChar char="»"/>
              <a:defRPr kumimoji="1" sz="2000">
                <a:solidFill>
                  <a:schemeClr val="tx1"/>
                </a:solidFill>
                <a:latin typeface="+mj-lt"/>
                <a:ea typeface="ＭＳ Ｐゴシック" pitchFamily="50" charset="-128"/>
              </a:defRPr>
            </a:lvl8pPr>
            <a:lvl9pPr marL="3883715" indent="-228454" algn="l" rtl="0" fontAlgn="base">
              <a:spcBef>
                <a:spcPct val="20000"/>
              </a:spcBef>
              <a:spcAft>
                <a:spcPct val="0"/>
              </a:spcAft>
              <a:buChar char="»"/>
              <a:defRPr kumimoji="1" sz="2000">
                <a:solidFill>
                  <a:schemeClr val="tx1"/>
                </a:solidFill>
                <a:latin typeface="+mj-lt"/>
                <a:ea typeface="ＭＳ Ｐゴシック" pitchFamily="50" charset="-128"/>
              </a:defRPr>
            </a:lvl9pPr>
          </a:lstStyle>
          <a:p>
            <a:pPr marL="180975" indent="-180975">
              <a:buFont typeface="Wingdings" pitchFamily="2" charset="2"/>
              <a:buNone/>
              <a:defRPr/>
            </a:pPr>
            <a:r>
              <a:rPr lang="ja-JP" altLang="en-US" sz="1600" kern="0" dirty="0" smtClean="0">
                <a:latin typeface="ＭＳ ゴシック" panose="020B0609070205080204" pitchFamily="49" charset="-128"/>
                <a:ea typeface="ＭＳ ゴシック" panose="020B0609070205080204" pitchFamily="49" charset="-128"/>
              </a:rPr>
              <a:t>■</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Knowledge Connector</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β</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版）の</a:t>
            </a:r>
            <a:r>
              <a:rPr lang="ja-JP" altLang="en-US" sz="1600" kern="0" dirty="0" smtClean="0">
                <a:latin typeface="ＭＳ ゴシック" panose="020B0609070205080204" pitchFamily="49" charset="-128"/>
                <a:ea typeface="ＭＳ ゴシック" panose="020B0609070205080204" pitchFamily="49" charset="-128"/>
                <a:cs typeface="メイリオ" panose="020B0604030504040204" pitchFamily="50" charset="-128"/>
              </a:rPr>
              <a:t>ページビュー</a:t>
            </a:r>
            <a:r>
              <a:rPr lang="ja-JP" altLang="en-US" sz="1600" kern="0" dirty="0" smtClean="0">
                <a:latin typeface="ＭＳ ゴシック" panose="020B0609070205080204" pitchFamily="49" charset="-128"/>
                <a:ea typeface="ＭＳ ゴシック" panose="020B0609070205080204" pitchFamily="49" charset="-128"/>
              </a:rPr>
              <a:t>数、リソース登録数</a:t>
            </a:r>
            <a:r>
              <a:rPr lang="en-US" altLang="ja-JP" sz="1600" kern="0" dirty="0" smtClean="0">
                <a:latin typeface="ＭＳ ゴシック" panose="020B0609070205080204" pitchFamily="49" charset="-128"/>
                <a:ea typeface="ＭＳ ゴシック" panose="020B0609070205080204" pitchFamily="49" charset="-128"/>
              </a:rPr>
              <a:t>(</a:t>
            </a:r>
            <a:r>
              <a:rPr lang="ja-JP" altLang="en-US" sz="1600" kern="0" dirty="0" smtClean="0">
                <a:latin typeface="ＭＳ ゴシック" panose="020B0609070205080204" pitchFamily="49" charset="-128"/>
                <a:ea typeface="ＭＳ ゴシック" panose="020B0609070205080204" pitchFamily="49" charset="-128"/>
              </a:rPr>
              <a:t>平成</a:t>
            </a:r>
            <a:r>
              <a:rPr lang="en-US" altLang="ja-JP" sz="1600" kern="0" dirty="0" smtClean="0">
                <a:latin typeface="ＭＳ ゴシック" panose="020B0609070205080204" pitchFamily="49" charset="-128"/>
                <a:ea typeface="ＭＳ ゴシック" panose="020B0609070205080204" pitchFamily="49" charset="-128"/>
              </a:rPr>
              <a:t>27</a:t>
            </a:r>
            <a:r>
              <a:rPr lang="ja-JP" altLang="en-US" sz="1600" kern="0" dirty="0" smtClean="0">
                <a:latin typeface="ＭＳ ゴシック" panose="020B0609070205080204" pitchFamily="49" charset="-128"/>
                <a:ea typeface="ＭＳ ゴシック" panose="020B0609070205080204" pitchFamily="49" charset="-128"/>
              </a:rPr>
              <a:t>年</a:t>
            </a:r>
            <a:r>
              <a:rPr lang="en-US" altLang="ja-JP" sz="1600" kern="0" dirty="0" smtClean="0">
                <a:latin typeface="ＭＳ ゴシック" panose="020B0609070205080204" pitchFamily="49" charset="-128"/>
                <a:ea typeface="ＭＳ ゴシック" panose="020B0609070205080204" pitchFamily="49" charset="-128"/>
              </a:rPr>
              <a:t>1</a:t>
            </a:r>
            <a:r>
              <a:rPr lang="ja-JP" altLang="en-US" sz="1600" kern="0" dirty="0" smtClean="0">
                <a:latin typeface="ＭＳ ゴシック" panose="020B0609070205080204" pitchFamily="49" charset="-128"/>
                <a:ea typeface="ＭＳ ゴシック" panose="020B0609070205080204" pitchFamily="49" charset="-128"/>
              </a:rPr>
              <a:t>月時点</a:t>
            </a:r>
            <a:r>
              <a:rPr lang="en-US" altLang="ja-JP" sz="1600" kern="0" dirty="0" smtClean="0">
                <a:latin typeface="ＭＳ ゴシック" panose="020B0609070205080204" pitchFamily="49" charset="-128"/>
                <a:ea typeface="ＭＳ ゴシック" panose="020B0609070205080204" pitchFamily="49" charset="-128"/>
              </a:rPr>
              <a:t>)</a:t>
            </a:r>
          </a:p>
        </p:txBody>
      </p:sp>
      <p:pic>
        <p:nvPicPr>
          <p:cNvPr id="11" name="Picture 2"/>
          <p:cNvPicPr>
            <a:picLocks noChangeAspect="1" noChangeArrowheads="1"/>
          </p:cNvPicPr>
          <p:nvPr/>
        </p:nvPicPr>
        <p:blipFill>
          <a:blip r:embed="rId3"/>
          <a:srcRect/>
          <a:stretch>
            <a:fillRect/>
          </a:stretch>
        </p:blipFill>
        <p:spPr bwMode="auto">
          <a:xfrm>
            <a:off x="344488" y="1257300"/>
            <a:ext cx="4510087" cy="4840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コンテンツ プレースホルダー 4"/>
          <p:cNvSpPr txBox="1">
            <a:spLocks/>
          </p:cNvSpPr>
          <p:nvPr/>
        </p:nvSpPr>
        <p:spPr bwMode="auto">
          <a:xfrm>
            <a:off x="358775" y="811213"/>
            <a:ext cx="4594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marL="342900" indent="-342900" algn="l" rtl="0" eaLnBrk="0" fontAlgn="base" hangingPunct="0">
              <a:spcBef>
                <a:spcPct val="20000"/>
              </a:spcBef>
              <a:spcAft>
                <a:spcPct val="0"/>
              </a:spcAft>
              <a:buFont typeface="Wingdings" pitchFamily="2" charset="2"/>
              <a:buChar char="n"/>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kumimoji="1" sz="1600">
                <a:solidFill>
                  <a:schemeClr val="tx1"/>
                </a:solidFill>
                <a:latin typeface="+mn-lt"/>
                <a:ea typeface="+mn-ea"/>
              </a:defRPr>
            </a:lvl2pPr>
            <a:lvl3pPr marL="1143000" indent="-228600" algn="l" rtl="0" eaLnBrk="0" fontAlgn="base" hangingPunct="0">
              <a:spcBef>
                <a:spcPct val="20000"/>
              </a:spcBef>
              <a:spcAft>
                <a:spcPct val="0"/>
              </a:spcAft>
              <a:buChar char="•"/>
              <a:defRPr kumimoji="1" sz="1400">
                <a:solidFill>
                  <a:schemeClr val="tx1"/>
                </a:solidFill>
                <a:latin typeface="+mj-lt"/>
                <a:ea typeface="+mn-ea"/>
              </a:defRPr>
            </a:lvl3pPr>
            <a:lvl4pPr marL="1600200" indent="-228600" algn="l" rtl="0" eaLnBrk="0" fontAlgn="base" hangingPunct="0">
              <a:spcBef>
                <a:spcPct val="20000"/>
              </a:spcBef>
              <a:spcAft>
                <a:spcPct val="0"/>
              </a:spcAft>
              <a:buChar char="–"/>
              <a:defRPr kumimoji="1" sz="1200">
                <a:solidFill>
                  <a:schemeClr val="tx1"/>
                </a:solidFill>
                <a:latin typeface="+mj-lt"/>
                <a:ea typeface="+mn-ea"/>
              </a:defRPr>
            </a:lvl4pPr>
            <a:lvl5pPr marL="2057400" indent="-230188" algn="l" rtl="0" eaLnBrk="0" fontAlgn="base" hangingPunct="0">
              <a:spcBef>
                <a:spcPct val="20000"/>
              </a:spcBef>
              <a:spcAft>
                <a:spcPct val="0"/>
              </a:spcAft>
              <a:buChar char="»"/>
              <a:defRPr kumimoji="1" sz="2000">
                <a:solidFill>
                  <a:schemeClr val="tx1"/>
                </a:solidFill>
                <a:latin typeface="+mj-lt"/>
                <a:ea typeface="+mn-ea"/>
              </a:defRPr>
            </a:lvl5pPr>
            <a:lvl6pPr marL="2514600" indent="-230188" algn="l" rtl="0" fontAlgn="base">
              <a:spcBef>
                <a:spcPct val="20000"/>
              </a:spcBef>
              <a:spcAft>
                <a:spcPct val="0"/>
              </a:spcAft>
              <a:buChar char="»"/>
              <a:defRPr kumimoji="1" sz="2000">
                <a:solidFill>
                  <a:schemeClr val="tx1"/>
                </a:solidFill>
                <a:latin typeface="+mj-lt"/>
                <a:ea typeface="+mn-ea"/>
              </a:defRPr>
            </a:lvl6pPr>
            <a:lvl7pPr marL="2971800" indent="-230188" algn="l" rtl="0" fontAlgn="base">
              <a:spcBef>
                <a:spcPct val="20000"/>
              </a:spcBef>
              <a:spcAft>
                <a:spcPct val="0"/>
              </a:spcAft>
              <a:buChar char="»"/>
              <a:defRPr kumimoji="1" sz="2000">
                <a:solidFill>
                  <a:schemeClr val="tx1"/>
                </a:solidFill>
                <a:latin typeface="+mj-lt"/>
                <a:ea typeface="+mn-ea"/>
              </a:defRPr>
            </a:lvl7pPr>
            <a:lvl8pPr marL="3429000" indent="-230188" algn="l" rtl="0" fontAlgn="base">
              <a:spcBef>
                <a:spcPct val="20000"/>
              </a:spcBef>
              <a:spcAft>
                <a:spcPct val="0"/>
              </a:spcAft>
              <a:buChar char="»"/>
              <a:defRPr kumimoji="1" sz="2000">
                <a:solidFill>
                  <a:schemeClr val="tx1"/>
                </a:solidFill>
                <a:latin typeface="+mj-lt"/>
                <a:ea typeface="+mn-ea"/>
              </a:defRPr>
            </a:lvl8pPr>
            <a:lvl9pPr marL="3886200" indent="-230188" algn="l" rtl="0" fontAlgn="base">
              <a:spcBef>
                <a:spcPct val="20000"/>
              </a:spcBef>
              <a:spcAft>
                <a:spcPct val="0"/>
              </a:spcAft>
              <a:buChar char="»"/>
              <a:defRPr kumimoji="1" sz="2000">
                <a:solidFill>
                  <a:schemeClr val="tx1"/>
                </a:solidFill>
                <a:latin typeface="+mj-lt"/>
                <a:ea typeface="+mn-ea"/>
              </a:defRPr>
            </a:lvl9pPr>
          </a:lstStyle>
          <a:p>
            <a:pPr marL="0" indent="0">
              <a:buFont typeface="Wingdings" pitchFamily="2" charset="2"/>
              <a:buNone/>
              <a:defRPr/>
            </a:pPr>
            <a:r>
              <a:rPr lang="ja-JP" altLang="en-US" sz="1600" kern="0" dirty="0" smtClean="0">
                <a:solidFill>
                  <a:prstClr val="black"/>
                </a:solidFill>
                <a:latin typeface="ＭＳ ゴシック" panose="020B0609070205080204" pitchFamily="49" charset="-128"/>
                <a:ea typeface="ＭＳ ゴシック" panose="020B0609070205080204" pitchFamily="49" charset="-128"/>
              </a:rPr>
              <a:t>■トップ画面（</a:t>
            </a:r>
            <a:r>
              <a:rPr lang="en-US" altLang="ja-JP" sz="1600" kern="0" dirty="0">
                <a:solidFill>
                  <a:prstClr val="black"/>
                </a:solidFill>
                <a:latin typeface="ＭＳ ゴシック" panose="020B0609070205080204" pitchFamily="49" charset="-128"/>
                <a:ea typeface="ＭＳ ゴシック" panose="020B0609070205080204" pitchFamily="49" charset="-128"/>
              </a:rPr>
              <a:t>http://</a:t>
            </a:r>
            <a:r>
              <a:rPr lang="en-US" altLang="ja-JP" sz="1600" kern="0" dirty="0" smtClean="0">
                <a:solidFill>
                  <a:prstClr val="black"/>
                </a:solidFill>
                <a:latin typeface="ＭＳ ゴシック" panose="020B0609070205080204" pitchFamily="49" charset="-128"/>
                <a:ea typeface="ＭＳ ゴシック" panose="020B0609070205080204" pitchFamily="49" charset="-128"/>
              </a:rPr>
              <a:t>idea.linkdata.org</a:t>
            </a:r>
            <a:r>
              <a:rPr lang="ja-JP" altLang="en-US" sz="1600" kern="0" dirty="0" smtClean="0">
                <a:solidFill>
                  <a:prstClr val="black"/>
                </a:solidFill>
                <a:latin typeface="ＭＳ ゴシック" panose="020B0609070205080204" pitchFamily="49" charset="-128"/>
                <a:ea typeface="ＭＳ ゴシック" panose="020B0609070205080204" pitchFamily="49" charset="-128"/>
              </a:rPr>
              <a:t>）</a:t>
            </a:r>
            <a:endParaRPr lang="en-US" altLang="ja-JP" sz="1600" kern="0" dirty="0" smtClean="0">
              <a:solidFill>
                <a:prstClr val="black"/>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5888" y="115888"/>
            <a:ext cx="8453437" cy="377825"/>
          </a:xfrm>
          <a:prstGeom prst="rect">
            <a:avLst/>
          </a:prstGeom>
          <a:noFill/>
          <a:ln>
            <a:miter lim="800000"/>
            <a:headEnd/>
            <a:tailEnd/>
          </a:ln>
        </p:spPr>
        <p:txBody>
          <a:bodyPr/>
          <a:lstStyle/>
          <a:p>
            <a:pPr eaLnBrk="0" hangingPunct="0">
              <a:defRPr/>
            </a:pPr>
            <a:r>
              <a:rPr lang="ja-JP" altLang="en-US" sz="2400" b="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ビジネス創出に向けた取組②：人材マッチングイベント </a:t>
            </a:r>
            <a:endParaRPr lang="ja-JP" altLang="en-US" sz="2400" b="0" kern="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3315" name="Rectangle 2"/>
          <p:cNvSpPr>
            <a:spLocks noChangeArrowheads="1"/>
          </p:cNvSpPr>
          <p:nvPr/>
        </p:nvSpPr>
        <p:spPr bwMode="auto">
          <a:xfrm>
            <a:off x="4860925" y="-123825"/>
            <a:ext cx="1841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sz="1000" b="0">
              <a:solidFill>
                <a:srgbClr val="000000"/>
              </a:solidFill>
              <a:latin typeface="ＭＳ ゴシック" pitchFamily="49" charset="-128"/>
              <a:ea typeface="ＭＳ ゴシック" pitchFamily="49" charset="-128"/>
            </a:endParaRPr>
          </a:p>
        </p:txBody>
      </p:sp>
      <p:sp>
        <p:nvSpPr>
          <p:cNvPr id="13316" name="Rectangle 2"/>
          <p:cNvSpPr>
            <a:spLocks noChangeArrowheads="1"/>
          </p:cNvSpPr>
          <p:nvPr/>
        </p:nvSpPr>
        <p:spPr bwMode="auto">
          <a:xfrm>
            <a:off x="4860925" y="-123825"/>
            <a:ext cx="1841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sz="1000" b="0">
              <a:solidFill>
                <a:srgbClr val="000000"/>
              </a:solidFill>
              <a:latin typeface="ＭＳ ゴシック" pitchFamily="49" charset="-128"/>
              <a:ea typeface="ＭＳ ゴシック" pitchFamily="49" charset="-128"/>
            </a:endParaRPr>
          </a:p>
        </p:txBody>
      </p:sp>
      <p:graphicFrame>
        <p:nvGraphicFramePr>
          <p:cNvPr id="12" name="表 11"/>
          <p:cNvGraphicFramePr>
            <a:graphicFrameLocks noGrp="1"/>
          </p:cNvGraphicFramePr>
          <p:nvPr/>
        </p:nvGraphicFramePr>
        <p:xfrm>
          <a:off x="273050" y="1844675"/>
          <a:ext cx="5040313" cy="3673780"/>
        </p:xfrm>
        <a:graphic>
          <a:graphicData uri="http://schemas.openxmlformats.org/drawingml/2006/table">
            <a:tbl>
              <a:tblPr firstRow="1" firstCol="1" bandRow="1">
                <a:tableStyleId>{5C22544A-7EE6-4342-B048-85BDC9FD1C3A}</a:tableStyleId>
              </a:tblPr>
              <a:tblGrid>
                <a:gridCol w="1007607"/>
                <a:gridCol w="4032706"/>
              </a:tblGrid>
              <a:tr h="315797">
                <a:tc>
                  <a:txBody>
                    <a:bodyPr/>
                    <a:lstStyle/>
                    <a:p>
                      <a:pPr algn="just">
                        <a:spcAft>
                          <a:spcPts val="0"/>
                        </a:spcAft>
                      </a:pP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noFill/>
                  </a:tcPr>
                </a:tc>
                <a:tc>
                  <a:txBody>
                    <a:bodyPr/>
                    <a:lstStyle/>
                    <a:p>
                      <a:pPr algn="just">
                        <a:spcAft>
                          <a:spcPts val="0"/>
                        </a:spcAft>
                      </a:pP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noFill/>
                  </a:tcPr>
                </a:tc>
              </a:tr>
              <a:tr h="315797">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rPr>
                        <a:t>主催</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tc>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rPr>
                        <a:t>経済産業省、</a:t>
                      </a:r>
                      <a:r>
                        <a:rPr lang="ja-JP" sz="1600" kern="100" dirty="0" smtClean="0">
                          <a:effectLst/>
                          <a:latin typeface="ＭＳ ゴシック" panose="020B0609070205080204" pitchFamily="49" charset="-128"/>
                          <a:ea typeface="ＭＳ ゴシック" panose="020B0609070205080204" pitchFamily="49" charset="-128"/>
                        </a:rPr>
                        <a:t>総務省</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tc>
              </a:tr>
              <a:tr h="315797">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rPr>
                        <a:t>開催日時</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tc>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rPr>
                        <a:t>平成</a:t>
                      </a:r>
                      <a:r>
                        <a:rPr lang="en-US" sz="1600" kern="100" dirty="0">
                          <a:effectLst/>
                          <a:latin typeface="ＭＳ ゴシック" panose="020B0609070205080204" pitchFamily="49" charset="-128"/>
                          <a:ea typeface="ＭＳ ゴシック" panose="020B0609070205080204" pitchFamily="49" charset="-128"/>
                        </a:rPr>
                        <a:t>26</a:t>
                      </a:r>
                      <a:r>
                        <a:rPr lang="ja-JP" sz="1600" kern="100" dirty="0">
                          <a:effectLst/>
                          <a:latin typeface="ＭＳ ゴシック" panose="020B0609070205080204" pitchFamily="49" charset="-128"/>
                          <a:ea typeface="ＭＳ ゴシック" panose="020B0609070205080204" pitchFamily="49" charset="-128"/>
                        </a:rPr>
                        <a:t>年</a:t>
                      </a:r>
                      <a:r>
                        <a:rPr lang="en-US" sz="1600" kern="100" dirty="0">
                          <a:effectLst/>
                          <a:latin typeface="ＭＳ ゴシック" panose="020B0609070205080204" pitchFamily="49" charset="-128"/>
                          <a:ea typeface="ＭＳ ゴシック" panose="020B0609070205080204" pitchFamily="49" charset="-128"/>
                        </a:rPr>
                        <a:t>12</a:t>
                      </a:r>
                      <a:r>
                        <a:rPr lang="ja-JP" sz="1600" kern="100" dirty="0">
                          <a:effectLst/>
                          <a:latin typeface="ＭＳ ゴシック" panose="020B0609070205080204" pitchFamily="49" charset="-128"/>
                          <a:ea typeface="ＭＳ ゴシック" panose="020B0609070205080204" pitchFamily="49" charset="-128"/>
                        </a:rPr>
                        <a:t>月</a:t>
                      </a:r>
                      <a:r>
                        <a:rPr lang="en-US" sz="1600" kern="100" dirty="0">
                          <a:effectLst/>
                          <a:latin typeface="ＭＳ ゴシック" panose="020B0609070205080204" pitchFamily="49" charset="-128"/>
                          <a:ea typeface="ＭＳ ゴシック" panose="020B0609070205080204" pitchFamily="49" charset="-128"/>
                        </a:rPr>
                        <a:t>5</a:t>
                      </a:r>
                      <a:r>
                        <a:rPr lang="ja-JP" sz="1600" kern="100" dirty="0">
                          <a:effectLst/>
                          <a:latin typeface="ＭＳ ゴシック" panose="020B0609070205080204" pitchFamily="49" charset="-128"/>
                          <a:ea typeface="ＭＳ ゴシック" panose="020B0609070205080204" pitchFamily="49" charset="-128"/>
                        </a:rPr>
                        <a:t>日（金）</a:t>
                      </a:r>
                      <a:r>
                        <a:rPr lang="en-US" sz="1600" kern="100" dirty="0">
                          <a:effectLst/>
                          <a:latin typeface="ＭＳ ゴシック" panose="020B0609070205080204" pitchFamily="49" charset="-128"/>
                          <a:ea typeface="ＭＳ ゴシック" panose="020B0609070205080204" pitchFamily="49" charset="-128"/>
                        </a:rPr>
                        <a:t> 13</a:t>
                      </a:r>
                      <a:r>
                        <a:rPr lang="ja-JP" sz="1600" kern="100" dirty="0">
                          <a:effectLst/>
                          <a:latin typeface="ＭＳ ゴシック" panose="020B0609070205080204" pitchFamily="49" charset="-128"/>
                          <a:ea typeface="ＭＳ ゴシック" panose="020B0609070205080204" pitchFamily="49" charset="-128"/>
                        </a:rPr>
                        <a:t>：</a:t>
                      </a:r>
                      <a:r>
                        <a:rPr lang="en-US" sz="1600" kern="100" dirty="0">
                          <a:effectLst/>
                          <a:latin typeface="ＭＳ ゴシック" panose="020B0609070205080204" pitchFamily="49" charset="-128"/>
                          <a:ea typeface="ＭＳ ゴシック" panose="020B0609070205080204" pitchFamily="49" charset="-128"/>
                        </a:rPr>
                        <a:t>30</a:t>
                      </a:r>
                      <a:r>
                        <a:rPr lang="ja-JP" sz="1600" kern="100" dirty="0">
                          <a:effectLst/>
                          <a:latin typeface="ＭＳ ゴシック" panose="020B0609070205080204" pitchFamily="49" charset="-128"/>
                          <a:ea typeface="ＭＳ ゴシック" panose="020B0609070205080204" pitchFamily="49" charset="-128"/>
                        </a:rPr>
                        <a:t>～</a:t>
                      </a:r>
                      <a:r>
                        <a:rPr lang="en-US" sz="1600" kern="100" dirty="0">
                          <a:effectLst/>
                          <a:latin typeface="ＭＳ ゴシック" panose="020B0609070205080204" pitchFamily="49" charset="-128"/>
                          <a:ea typeface="ＭＳ ゴシック" panose="020B0609070205080204" pitchFamily="49" charset="-128"/>
                        </a:rPr>
                        <a:t>17</a:t>
                      </a:r>
                      <a:r>
                        <a:rPr lang="ja-JP" sz="1600" kern="100" dirty="0" smtClean="0">
                          <a:effectLst/>
                          <a:latin typeface="ＭＳ ゴシック" panose="020B0609070205080204" pitchFamily="49" charset="-128"/>
                          <a:ea typeface="ＭＳ ゴシック" panose="020B0609070205080204" pitchFamily="49" charset="-128"/>
                        </a:rPr>
                        <a:t>：</a:t>
                      </a:r>
                      <a:r>
                        <a:rPr lang="en-US" altLang="ja-JP" sz="1600" kern="100" dirty="0" smtClean="0">
                          <a:effectLst/>
                          <a:latin typeface="ＭＳ ゴシック" panose="020B0609070205080204" pitchFamily="49" charset="-128"/>
                          <a:ea typeface="ＭＳ ゴシック" panose="020B0609070205080204" pitchFamily="49" charset="-128"/>
                        </a:rPr>
                        <a:t>3</a:t>
                      </a:r>
                      <a:r>
                        <a:rPr lang="en-US" sz="1600" kern="100" dirty="0" smtClean="0">
                          <a:effectLst/>
                          <a:latin typeface="ＭＳ ゴシック" panose="020B0609070205080204" pitchFamily="49" charset="-128"/>
                          <a:ea typeface="ＭＳ ゴシック" panose="020B0609070205080204" pitchFamily="49" charset="-128"/>
                        </a:rPr>
                        <a:t>0</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tc>
              </a:tr>
              <a:tr h="559613">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rPr>
                        <a:t>会場</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tc>
                <a:tc>
                  <a:txBody>
                    <a:bodyPr/>
                    <a:lstStyle/>
                    <a:p>
                      <a:pPr algn="just">
                        <a:spcAft>
                          <a:spcPts val="0"/>
                        </a:spcAft>
                      </a:pPr>
                      <a:r>
                        <a:rPr lang="ja-JP" sz="1600" kern="100" dirty="0">
                          <a:effectLst/>
                          <a:latin typeface="ＭＳ ゴシック" panose="020B0609070205080204" pitchFamily="49" charset="-128"/>
                          <a:ea typeface="ＭＳ ゴシック" panose="020B0609070205080204" pitchFamily="49" charset="-128"/>
                        </a:rPr>
                        <a:t>カタリスト</a:t>
                      </a:r>
                      <a:r>
                        <a:rPr lang="en-US" sz="1600" kern="100" dirty="0">
                          <a:effectLst/>
                          <a:latin typeface="ＭＳ ゴシック" panose="020B0609070205080204" pitchFamily="49" charset="-128"/>
                          <a:ea typeface="ＭＳ ゴシック" panose="020B0609070205080204" pitchFamily="49" charset="-128"/>
                        </a:rPr>
                        <a:t>BA</a:t>
                      </a:r>
                      <a:r>
                        <a:rPr lang="ja-JP" sz="1600" kern="100" dirty="0" smtClean="0">
                          <a:effectLst/>
                          <a:latin typeface="ＭＳ ゴシック" panose="020B0609070205080204" pitchFamily="49" charset="-128"/>
                          <a:ea typeface="ＭＳ ゴシック" panose="020B0609070205080204" pitchFamily="49" charset="-128"/>
                        </a:rPr>
                        <a:t>（二子</a:t>
                      </a:r>
                      <a:r>
                        <a:rPr lang="ja-JP" sz="1600" kern="100" dirty="0">
                          <a:effectLst/>
                          <a:latin typeface="ＭＳ ゴシック" panose="020B0609070205080204" pitchFamily="49" charset="-128"/>
                          <a:ea typeface="ＭＳ ゴシック" panose="020B0609070205080204" pitchFamily="49" charset="-128"/>
                        </a:rPr>
                        <a:t>玉川ライズ・オフィス</a:t>
                      </a:r>
                      <a:r>
                        <a:rPr lang="en-US" sz="1600" kern="100" dirty="0">
                          <a:effectLst/>
                          <a:latin typeface="ＭＳ ゴシック" panose="020B0609070205080204" pitchFamily="49" charset="-128"/>
                          <a:ea typeface="ＭＳ ゴシック" panose="020B0609070205080204" pitchFamily="49" charset="-128"/>
                        </a:rPr>
                        <a:t>8</a:t>
                      </a:r>
                      <a:r>
                        <a:rPr lang="ja-JP" sz="1600" kern="100" dirty="0">
                          <a:effectLst/>
                          <a:latin typeface="ＭＳ ゴシック" panose="020B0609070205080204" pitchFamily="49" charset="-128"/>
                          <a:ea typeface="ＭＳ ゴシック" panose="020B0609070205080204" pitchFamily="49" charset="-128"/>
                        </a:rPr>
                        <a:t>階）</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tc>
              </a:tr>
              <a:tr h="803429">
                <a:tc>
                  <a:txBody>
                    <a:bodyPr/>
                    <a:lstStyle/>
                    <a:p>
                      <a:pPr algn="just">
                        <a:spcAft>
                          <a:spcPts val="0"/>
                        </a:spcAft>
                      </a:pPr>
                      <a:r>
                        <a:rPr lang="ja-JP" sz="1600" kern="100" dirty="0" smtClean="0">
                          <a:effectLst/>
                          <a:latin typeface="ＭＳ ゴシック" panose="020B0609070205080204" pitchFamily="49" charset="-128"/>
                          <a:ea typeface="ＭＳ ゴシック" panose="020B0609070205080204" pitchFamily="49" charset="-128"/>
                        </a:rPr>
                        <a:t>出展者</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tc>
                <a:tc>
                  <a:txBody>
                    <a:bodyPr/>
                    <a:lstStyle/>
                    <a:p>
                      <a:pPr algn="l">
                        <a:spcAft>
                          <a:spcPts val="0"/>
                        </a:spcAft>
                      </a:pPr>
                      <a:r>
                        <a:rPr lang="ja-JP" sz="1600" kern="100" dirty="0">
                          <a:effectLst/>
                          <a:latin typeface="ＭＳ ゴシック" panose="020B0609070205080204" pitchFamily="49" charset="-128"/>
                          <a:ea typeface="ＭＳ ゴシック" panose="020B0609070205080204" pitchFamily="49" charset="-128"/>
                        </a:rPr>
                        <a:t>オープンデータを活用したアプリケーション（アイデア）を</a:t>
                      </a:r>
                      <a:r>
                        <a:rPr lang="ja-JP" sz="1600" kern="100" dirty="0" smtClean="0">
                          <a:effectLst/>
                          <a:latin typeface="ＭＳ ゴシック" panose="020B0609070205080204" pitchFamily="49" charset="-128"/>
                          <a:ea typeface="ＭＳ ゴシック" panose="020B0609070205080204" pitchFamily="49" charset="-128"/>
                        </a:rPr>
                        <a:t>持って</a:t>
                      </a:r>
                      <a:r>
                        <a:rPr lang="ja-JP" altLang="en-US" sz="1600" kern="100" dirty="0" smtClean="0">
                          <a:effectLst/>
                          <a:latin typeface="ＭＳ ゴシック" panose="020B0609070205080204" pitchFamily="49" charset="-128"/>
                          <a:ea typeface="ＭＳ ゴシック" panose="020B0609070205080204" pitchFamily="49" charset="-128"/>
                        </a:rPr>
                        <a:t>おり、ビジネス化に関心のある企業、団体又は個人</a:t>
                      </a:r>
                      <a:r>
                        <a:rPr lang="en-US" altLang="ja-JP" sz="1600" kern="100" dirty="0" smtClean="0">
                          <a:effectLst/>
                          <a:latin typeface="ＭＳ ゴシック" panose="020B0609070205080204" pitchFamily="49" charset="-128"/>
                          <a:ea typeface="ＭＳ ゴシック" panose="020B0609070205080204" pitchFamily="49" charset="-128"/>
                        </a:rPr>
                        <a:t>(</a:t>
                      </a:r>
                      <a:r>
                        <a:rPr lang="en-US" sz="1600" kern="100" dirty="0" smtClean="0">
                          <a:effectLst/>
                          <a:latin typeface="ＭＳ ゴシック" panose="020B0609070205080204" pitchFamily="49" charset="-128"/>
                          <a:ea typeface="ＭＳ ゴシック" panose="020B0609070205080204" pitchFamily="49" charset="-128"/>
                        </a:rPr>
                        <a:t>7</a:t>
                      </a:r>
                      <a:r>
                        <a:rPr lang="ja-JP" sz="1600" kern="100" dirty="0" smtClean="0">
                          <a:effectLst/>
                          <a:latin typeface="ＭＳ ゴシック" panose="020B0609070205080204" pitchFamily="49" charset="-128"/>
                          <a:ea typeface="ＭＳ ゴシック" panose="020B0609070205080204" pitchFamily="49" charset="-128"/>
                        </a:rPr>
                        <a:t>件</a:t>
                      </a:r>
                      <a:r>
                        <a:rPr lang="en-US" altLang="ja-JP" sz="1600" kern="100" dirty="0" smtClean="0">
                          <a:effectLst/>
                          <a:latin typeface="ＭＳ ゴシック" panose="020B0609070205080204" pitchFamily="49" charset="-128"/>
                          <a:ea typeface="ＭＳ ゴシック" panose="020B0609070205080204" pitchFamily="49" charset="-128"/>
                        </a:rPr>
                        <a:t>)</a:t>
                      </a:r>
                      <a:endParaRPr lang="en-US" altLang="ja-JP" sz="1600" kern="100" dirty="0" smtClean="0">
                        <a:solidFill>
                          <a:srgbClr val="0000FF"/>
                        </a:solidFill>
                        <a:effectLst/>
                        <a:latin typeface="ＭＳ ゴシック" panose="020B0609070205080204" pitchFamily="49" charset="-128"/>
                        <a:ea typeface="ＭＳ ゴシック" panose="020B0609070205080204" pitchFamily="49" charset="-128"/>
                      </a:endParaRPr>
                    </a:p>
                  </a:txBody>
                  <a:tcPr marL="39002" marR="39002" marT="35990" marB="35990"/>
                </a:tc>
              </a:tr>
              <a:tr h="803429">
                <a:tc>
                  <a:txBody>
                    <a:bodyPr/>
                    <a:lstStyle/>
                    <a:p>
                      <a:pPr algn="l">
                        <a:spcAft>
                          <a:spcPts val="0"/>
                        </a:spcAft>
                      </a:pPr>
                      <a:r>
                        <a:rPr lang="ja-JP" sz="1600" kern="100" dirty="0" smtClean="0">
                          <a:effectLst/>
                          <a:latin typeface="ＭＳ ゴシック" panose="020B0609070205080204" pitchFamily="49" charset="-128"/>
                          <a:ea typeface="ＭＳ ゴシック" panose="020B0609070205080204" pitchFamily="49" charset="-128"/>
                        </a:rPr>
                        <a:t>来場者</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tc>
                <a:tc>
                  <a:txBody>
                    <a:bodyPr/>
                    <a:lstStyle/>
                    <a:p>
                      <a:pPr algn="l">
                        <a:spcAft>
                          <a:spcPts val="0"/>
                        </a:spcAft>
                      </a:pPr>
                      <a:r>
                        <a:rPr lang="ja-JP" sz="1600" kern="0" dirty="0">
                          <a:effectLst/>
                          <a:latin typeface="ＭＳ ゴシック" panose="020B0609070205080204" pitchFamily="49" charset="-128"/>
                          <a:ea typeface="ＭＳ ゴシック" panose="020B0609070205080204" pitchFamily="49" charset="-128"/>
                        </a:rPr>
                        <a:t>ビジネス化を支援</a:t>
                      </a:r>
                      <a:r>
                        <a:rPr lang="ja-JP" sz="1600" kern="0" dirty="0" smtClean="0">
                          <a:effectLst/>
                          <a:latin typeface="ＭＳ ゴシック" panose="020B0609070205080204" pitchFamily="49" charset="-128"/>
                          <a:ea typeface="ＭＳ ゴシック" panose="020B0609070205080204" pitchFamily="49" charset="-128"/>
                        </a:rPr>
                        <a:t>できる</a:t>
                      </a:r>
                      <a:r>
                        <a:rPr lang="ja-JP" altLang="en-US" sz="1600" kern="0" dirty="0" smtClean="0">
                          <a:effectLst/>
                          <a:latin typeface="ＭＳ ゴシック" panose="020B0609070205080204" pitchFamily="49" charset="-128"/>
                          <a:ea typeface="ＭＳ ゴシック" panose="020B0609070205080204" pitchFamily="49" charset="-128"/>
                        </a:rPr>
                        <a:t>企業、団体又は個人</a:t>
                      </a:r>
                      <a:r>
                        <a:rPr lang="ja-JP" sz="1600" kern="0" dirty="0" smtClean="0">
                          <a:effectLst/>
                          <a:latin typeface="ＭＳ ゴシック" panose="020B0609070205080204" pitchFamily="49" charset="-128"/>
                          <a:ea typeface="ＭＳ ゴシック" panose="020B0609070205080204" pitchFamily="49" charset="-128"/>
                        </a:rPr>
                        <a:t>（</a:t>
                      </a:r>
                      <a:r>
                        <a:rPr lang="ja-JP" sz="1600" kern="0" dirty="0">
                          <a:effectLst/>
                          <a:latin typeface="ＭＳ ゴシック" panose="020B0609070205080204" pitchFamily="49" charset="-128"/>
                          <a:ea typeface="ＭＳ ゴシック" panose="020B0609070205080204" pitchFamily="49" charset="-128"/>
                        </a:rPr>
                        <a:t>ビジネスモデル、買い手像、</a:t>
                      </a:r>
                      <a:r>
                        <a:rPr lang="ja-JP" sz="1600" kern="0" dirty="0" smtClean="0">
                          <a:effectLst/>
                          <a:latin typeface="ＭＳ ゴシック" panose="020B0609070205080204" pitchFamily="49" charset="-128"/>
                          <a:ea typeface="ＭＳ ゴシック" panose="020B0609070205080204" pitchFamily="49" charset="-128"/>
                        </a:rPr>
                        <a:t>効果的な連携先のアドバイス等）</a:t>
                      </a:r>
                      <a:r>
                        <a:rPr lang="ja-JP" altLang="en-US" sz="1600" kern="0" dirty="0" smtClean="0">
                          <a:effectLst/>
                          <a:latin typeface="ＭＳ ゴシック" panose="020B0609070205080204" pitchFamily="49" charset="-128"/>
                          <a:ea typeface="ＭＳ ゴシック" panose="020B0609070205080204" pitchFamily="49" charset="-128"/>
                        </a:rPr>
                        <a:t>（</a:t>
                      </a:r>
                      <a:r>
                        <a:rPr lang="en-US" altLang="ja-JP" sz="1600" kern="0" dirty="0" smtClean="0">
                          <a:effectLst/>
                          <a:latin typeface="ＭＳ ゴシック" panose="020B0609070205080204" pitchFamily="49" charset="-128"/>
                          <a:ea typeface="ＭＳ ゴシック" panose="020B0609070205080204" pitchFamily="49" charset="-128"/>
                        </a:rPr>
                        <a:t>55</a:t>
                      </a:r>
                      <a:r>
                        <a:rPr lang="ja-JP" altLang="en-US" sz="1600" kern="0" dirty="0" smtClean="0">
                          <a:effectLst/>
                          <a:latin typeface="ＭＳ ゴシック" panose="020B0609070205080204" pitchFamily="49" charset="-128"/>
                          <a:ea typeface="ＭＳ ゴシック" panose="020B0609070205080204" pitchFamily="49" charset="-128"/>
                        </a:rPr>
                        <a:t>名）</a:t>
                      </a:r>
                      <a:endParaRPr lang="ja-JP" sz="1600" kern="100" dirty="0">
                        <a:solidFill>
                          <a:srgbClr val="0000FF"/>
                        </a:solidFill>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tc>
              </a:tr>
              <a:tr h="559613">
                <a:tc>
                  <a:txBody>
                    <a:bodyPr/>
                    <a:lstStyle/>
                    <a:p>
                      <a:pPr algn="l">
                        <a:spcAft>
                          <a:spcPts val="0"/>
                        </a:spcAft>
                      </a:pPr>
                      <a:r>
                        <a:rPr lang="en-US" altLang="ja-JP" sz="1600" kern="100" dirty="0" smtClean="0">
                          <a:effectLst/>
                          <a:latin typeface="ＭＳ ゴシック" panose="020B0609070205080204" pitchFamily="49" charset="-128"/>
                          <a:ea typeface="ＭＳ ゴシック" panose="020B0609070205080204" pitchFamily="49" charset="-128"/>
                        </a:rPr>
                        <a:t>URL</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tc>
                <a:tc>
                  <a:txBody>
                    <a:bodyPr/>
                    <a:lstStyle/>
                    <a:p>
                      <a:pPr algn="l">
                        <a:spcAft>
                          <a:spcPts val="0"/>
                        </a:spcAft>
                      </a:pPr>
                      <a:r>
                        <a:rPr lang="en-US" altLang="ja-JP" sz="1600" kern="100" dirty="0" smtClean="0">
                          <a:effectLst/>
                          <a:latin typeface="ＭＳ ゴシック" panose="020B0609070205080204" pitchFamily="49" charset="-128"/>
                          <a:ea typeface="ＭＳ ゴシック" panose="020B0609070205080204" pitchFamily="49" charset="-128"/>
                        </a:rPr>
                        <a:t>http://www.jipdec.or.jp/event/opendata-business/index.html</a:t>
                      </a:r>
                      <a:endParaRPr lang="ja-JP" sz="1600" kern="100" dirty="0">
                        <a:effectLst/>
                        <a:latin typeface="ＭＳ ゴシック" panose="020B0609070205080204" pitchFamily="49" charset="-128"/>
                        <a:ea typeface="ＭＳ ゴシック" panose="020B0609070205080204" pitchFamily="49" charset="-128"/>
                        <a:cs typeface="Times New Roman"/>
                      </a:endParaRPr>
                    </a:p>
                  </a:txBody>
                  <a:tcPr marL="39002" marR="39002" marT="35990" marB="35990"/>
                </a:tc>
              </a:tr>
            </a:tbl>
          </a:graphicData>
        </a:graphic>
      </p:graphicFrame>
      <p:sp>
        <p:nvSpPr>
          <p:cNvPr id="10" name="正方形/長方形 9"/>
          <p:cNvSpPr/>
          <p:nvPr/>
        </p:nvSpPr>
        <p:spPr>
          <a:xfrm>
            <a:off x="5600700" y="2060575"/>
            <a:ext cx="3744913" cy="3960813"/>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a:latin typeface="ＭＳ ゴシック" panose="020B0609070205080204" pitchFamily="49" charset="-128"/>
              <a:ea typeface="ＭＳ ゴシック" panose="020B0609070205080204" pitchFamily="49" charset="-128"/>
            </a:endParaRPr>
          </a:p>
        </p:txBody>
      </p:sp>
      <p:graphicFrame>
        <p:nvGraphicFramePr>
          <p:cNvPr id="11" name="グラフ 10"/>
          <p:cNvGraphicFramePr/>
          <p:nvPr/>
        </p:nvGraphicFramePr>
        <p:xfrm>
          <a:off x="5241038" y="2203971"/>
          <a:ext cx="4493939" cy="3301871"/>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273050" y="747713"/>
            <a:ext cx="9359900" cy="708025"/>
          </a:xfrm>
          <a:prstGeom prst="rect">
            <a:avLst/>
          </a:prstGeom>
        </p:spPr>
        <p:txBody>
          <a:bodyPr>
            <a:spAutoFit/>
          </a:bodyPr>
          <a:lstStyle/>
          <a:p>
            <a:pPr marL="285750" indent="-285750">
              <a:spcAft>
                <a:spcPts val="0"/>
              </a:spcAft>
              <a:buFont typeface="Wingdings" panose="05000000000000000000" pitchFamily="2" charset="2"/>
              <a:buChar char="n"/>
              <a:defRPr/>
            </a:pPr>
            <a:r>
              <a:rPr lang="ja-JP" altLang="en-US" sz="2000" b="0" kern="0" dirty="0">
                <a:solidFill>
                  <a:schemeClr val="tx1"/>
                </a:solidFill>
                <a:latin typeface="ＭＳ ゴシック" panose="020B0609070205080204" pitchFamily="49" charset="-128"/>
                <a:ea typeface="ＭＳ ゴシック" panose="020B0609070205080204" pitchFamily="49" charset="-128"/>
              </a:rPr>
              <a:t>オープンデータを活用したサービス・アプリを創出した人材と、ビジネス化を支援できる人材とのマッチングの機会を提供。</a:t>
            </a:r>
            <a:endParaRPr lang="en-US" altLang="ja-JP" sz="2000" b="0" kern="0" dirty="0">
              <a:solidFill>
                <a:schemeClr val="tx1"/>
              </a:solidFill>
              <a:latin typeface="ＭＳ ゴシック" panose="020B0609070205080204" pitchFamily="49" charset="-128"/>
              <a:ea typeface="ＭＳ ゴシック" panose="020B0609070205080204" pitchFamily="49" charset="-128"/>
            </a:endParaRPr>
          </a:p>
        </p:txBody>
      </p:sp>
      <p:sp>
        <p:nvSpPr>
          <p:cNvPr id="13346"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C64E6F6-D99F-4950-A112-3348F3D7C0BF}" type="slidenum">
              <a:rPr lang="en-US" altLang="ja-JP" smtClean="0">
                <a:solidFill>
                  <a:srgbClr val="000000"/>
                </a:solidFill>
                <a:latin typeface="ＭＳ ゴシック" pitchFamily="49" charset="-128"/>
                <a:ea typeface="ＭＳ ゴシック" pitchFamily="49" charset="-128"/>
              </a:rPr>
              <a:pPr/>
              <a:t>4</a:t>
            </a:fld>
            <a:endParaRPr lang="en-US" altLang="ja-JP" smtClean="0">
              <a:solidFill>
                <a:srgbClr val="000000"/>
              </a:solidFill>
              <a:latin typeface="ＭＳ ゴシック" pitchFamily="49" charset="-128"/>
              <a:ea typeface="ＭＳ ゴシック" pitchFamily="49"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
          <p:cNvSpPr>
            <a:spLocks noChangeArrowheads="1"/>
          </p:cNvSpPr>
          <p:nvPr/>
        </p:nvSpPr>
        <p:spPr bwMode="auto">
          <a:xfrm>
            <a:off x="84138" y="90488"/>
            <a:ext cx="81089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ja-JP" altLang="en-US" sz="2400" b="0">
                <a:solidFill>
                  <a:srgbClr val="0000FF"/>
                </a:solidFill>
                <a:latin typeface="ＭＳ ゴシック" pitchFamily="49" charset="-128"/>
                <a:ea typeface="ＭＳ ゴシック" pitchFamily="49" charset="-128"/>
                <a:cs typeface="メイリオ" pitchFamily="50" charset="-128"/>
              </a:rPr>
              <a:t>人材マッチングイベントの開催概要</a:t>
            </a:r>
            <a:endParaRPr lang="ja-JP" altLang="en-US" sz="1200" b="0">
              <a:solidFill>
                <a:srgbClr val="0000FF"/>
              </a:solidFill>
              <a:latin typeface="ＭＳ ゴシック" pitchFamily="49" charset="-128"/>
              <a:ea typeface="ＭＳ ゴシック" pitchFamily="49" charset="-128"/>
              <a:cs typeface="メイリオ" pitchFamily="50" charset="-128"/>
            </a:endParaRPr>
          </a:p>
        </p:txBody>
      </p:sp>
      <p:sp>
        <p:nvSpPr>
          <p:cNvPr id="14339"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F33189-27D4-4A58-9487-9D14AD3377EF}" type="slidenum">
              <a:rPr lang="en-US" altLang="ja-JP" smtClean="0">
                <a:solidFill>
                  <a:srgbClr val="000000"/>
                </a:solidFill>
                <a:latin typeface="ＭＳ ゴシック" pitchFamily="49" charset="-128"/>
                <a:ea typeface="ＭＳ ゴシック" pitchFamily="49" charset="-128"/>
              </a:rPr>
              <a:pPr/>
              <a:t>5</a:t>
            </a:fld>
            <a:endParaRPr lang="en-US" altLang="ja-JP" smtClean="0">
              <a:solidFill>
                <a:srgbClr val="000000"/>
              </a:solidFill>
              <a:latin typeface="ＭＳ ゴシック" pitchFamily="49" charset="-128"/>
              <a:ea typeface="ＭＳ ゴシック" pitchFamily="49" charset="-128"/>
            </a:endParaRPr>
          </a:p>
        </p:txBody>
      </p:sp>
      <p:sp>
        <p:nvSpPr>
          <p:cNvPr id="65" name="正方形/長方形 64"/>
          <p:cNvSpPr/>
          <p:nvPr/>
        </p:nvSpPr>
        <p:spPr bwMode="auto">
          <a:xfrm>
            <a:off x="523875" y="4129088"/>
            <a:ext cx="5076825" cy="1108075"/>
          </a:xfrm>
          <a:prstGeom prst="rect">
            <a:avLst/>
          </a:prstGeom>
          <a:solidFill>
            <a:schemeClr val="accent1">
              <a:lumMod val="20000"/>
              <a:lumOff val="80000"/>
            </a:schemeClr>
          </a:solidFill>
          <a:ln>
            <a:no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600" b="0" dirty="0">
              <a:solidFill>
                <a:prstClr val="black"/>
              </a:solidFill>
              <a:latin typeface="ＭＳ ゴシック" panose="020B0609070205080204" pitchFamily="49" charset="-128"/>
              <a:ea typeface="ＭＳ ゴシック" panose="020B0609070205080204" pitchFamily="49" charset="-128"/>
            </a:endParaRPr>
          </a:p>
        </p:txBody>
      </p:sp>
      <p:sp>
        <p:nvSpPr>
          <p:cNvPr id="66" name="テキスト ボックス 65"/>
          <p:cNvSpPr txBox="1"/>
          <p:nvPr/>
        </p:nvSpPr>
        <p:spPr>
          <a:xfrm>
            <a:off x="725488" y="1238250"/>
            <a:ext cx="1468437" cy="260350"/>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ja-JP" altLang="en-US" sz="1050" dirty="0">
                <a:solidFill>
                  <a:prstClr val="black"/>
                </a:solidFill>
                <a:latin typeface="ＭＳ ゴシック" panose="020B0609070205080204" pitchFamily="49" charset="-128"/>
                <a:ea typeface="ＭＳ ゴシック" panose="020B0609070205080204" pitchFamily="49" charset="-128"/>
              </a:rPr>
              <a:t>①出展者募集</a:t>
            </a:r>
            <a:endParaRPr lang="en-US" altLang="ja-JP" sz="1050" dirty="0">
              <a:solidFill>
                <a:prstClr val="black"/>
              </a:solidFill>
              <a:latin typeface="ＭＳ ゴシック" panose="020B0609070205080204" pitchFamily="49" charset="-128"/>
              <a:ea typeface="ＭＳ ゴシック" panose="020B0609070205080204" pitchFamily="49" charset="-128"/>
            </a:endParaRPr>
          </a:p>
        </p:txBody>
      </p:sp>
      <p:sp>
        <p:nvSpPr>
          <p:cNvPr id="67" name="テキスト ボックス 66"/>
          <p:cNvSpPr txBox="1"/>
          <p:nvPr/>
        </p:nvSpPr>
        <p:spPr>
          <a:xfrm>
            <a:off x="725488" y="1984375"/>
            <a:ext cx="1460500" cy="738188"/>
          </a:xfrm>
          <a:prstGeom prst="rect">
            <a:avLst/>
          </a:prstGeom>
          <a:solidFill>
            <a:schemeClr val="lt1"/>
          </a:solid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ja-JP" altLang="en-US" sz="1050" dirty="0">
                <a:solidFill>
                  <a:prstClr val="black"/>
                </a:solidFill>
                <a:latin typeface="ＭＳ ゴシック" panose="020B0609070205080204" pitchFamily="49" charset="-128"/>
                <a:ea typeface="ＭＳ ゴシック" panose="020B0609070205080204" pitchFamily="49" charset="-128"/>
              </a:rPr>
              <a:t>③</a:t>
            </a:r>
            <a:r>
              <a:rPr lang="en-US" altLang="ja-JP" sz="1050" dirty="0">
                <a:solidFill>
                  <a:prstClr val="black"/>
                </a:solidFill>
                <a:latin typeface="ＭＳ ゴシック" panose="020B0609070205080204" pitchFamily="49" charset="-128"/>
                <a:ea typeface="ＭＳ ゴシック" panose="020B0609070205080204" pitchFamily="49" charset="-128"/>
              </a:rPr>
              <a:t>Knowledge Connector</a:t>
            </a:r>
            <a:r>
              <a:rPr lang="ja-JP" altLang="en-US" sz="1050" dirty="0">
                <a:solidFill>
                  <a:prstClr val="black"/>
                </a:solidFill>
                <a:latin typeface="ＭＳ ゴシック" panose="020B0609070205080204" pitchFamily="49" charset="-128"/>
                <a:ea typeface="ＭＳ ゴシック" panose="020B0609070205080204" pitchFamily="49" charset="-128"/>
              </a:rPr>
              <a:t>（</a:t>
            </a:r>
            <a:r>
              <a:rPr lang="en-US" altLang="ja-JP" sz="1050" dirty="0">
                <a:solidFill>
                  <a:prstClr val="black"/>
                </a:solidFill>
                <a:latin typeface="ＭＳ ゴシック" panose="020B0609070205080204" pitchFamily="49" charset="-128"/>
                <a:ea typeface="ＭＳ ゴシック" panose="020B0609070205080204" pitchFamily="49" charset="-128"/>
              </a:rPr>
              <a:t>β</a:t>
            </a:r>
            <a:r>
              <a:rPr lang="ja-JP" altLang="en-US" sz="1050" dirty="0">
                <a:solidFill>
                  <a:prstClr val="black"/>
                </a:solidFill>
                <a:latin typeface="ＭＳ ゴシック" panose="020B0609070205080204" pitchFamily="49" charset="-128"/>
                <a:ea typeface="ＭＳ ゴシック" panose="020B0609070205080204" pitchFamily="49" charset="-128"/>
              </a:rPr>
              <a:t>版）への登録</a:t>
            </a:r>
            <a:endParaRPr lang="en-US" altLang="ja-JP" sz="1050" dirty="0">
              <a:solidFill>
                <a:prstClr val="black"/>
              </a:solidFill>
              <a:latin typeface="ＭＳ ゴシック" panose="020B0609070205080204" pitchFamily="49" charset="-128"/>
              <a:ea typeface="ＭＳ ゴシック" panose="020B0609070205080204" pitchFamily="49" charset="-128"/>
            </a:endParaRPr>
          </a:p>
          <a:p>
            <a:pPr>
              <a:defRPr/>
            </a:pPr>
            <a:endParaRPr lang="ja-JP" altLang="en-US" sz="1050" dirty="0">
              <a:solidFill>
                <a:prstClr val="black"/>
              </a:solidFill>
              <a:latin typeface="ＭＳ ゴシック" panose="020B0609070205080204" pitchFamily="49" charset="-128"/>
              <a:ea typeface="ＭＳ ゴシック" panose="020B0609070205080204" pitchFamily="49" charset="-128"/>
            </a:endParaRPr>
          </a:p>
        </p:txBody>
      </p:sp>
      <p:sp>
        <p:nvSpPr>
          <p:cNvPr id="68" name="テキスト ボックス 67"/>
          <p:cNvSpPr txBox="1"/>
          <p:nvPr/>
        </p:nvSpPr>
        <p:spPr>
          <a:xfrm>
            <a:off x="725488" y="3208338"/>
            <a:ext cx="2667000" cy="2619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ja-JP" altLang="en-US" sz="1050" dirty="0">
                <a:solidFill>
                  <a:prstClr val="black"/>
                </a:solidFill>
                <a:latin typeface="ＭＳ ゴシック" panose="020B0609070205080204" pitchFamily="49" charset="-128"/>
                <a:ea typeface="ＭＳ ゴシック" panose="020B0609070205080204" pitchFamily="49" charset="-128"/>
              </a:rPr>
              <a:t>⑤人材マッチングイベント開催</a:t>
            </a:r>
            <a:endParaRPr lang="en-US" altLang="ja-JP" sz="1050" dirty="0">
              <a:solidFill>
                <a:prstClr val="black"/>
              </a:solidFill>
              <a:latin typeface="ＭＳ ゴシック" panose="020B0609070205080204" pitchFamily="49" charset="-128"/>
              <a:ea typeface="ＭＳ ゴシック" panose="020B0609070205080204" pitchFamily="49" charset="-128"/>
            </a:endParaRPr>
          </a:p>
        </p:txBody>
      </p:sp>
      <p:sp>
        <p:nvSpPr>
          <p:cNvPr id="69" name="テキスト ボックス 68"/>
          <p:cNvSpPr txBox="1"/>
          <p:nvPr/>
        </p:nvSpPr>
        <p:spPr>
          <a:xfrm>
            <a:off x="2638425" y="1150938"/>
            <a:ext cx="1625600" cy="4000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ja-JP" altLang="en-US" sz="1000" dirty="0">
                <a:solidFill>
                  <a:prstClr val="black"/>
                </a:solidFill>
                <a:latin typeface="ＭＳ ゴシック" panose="020B0609070205080204" pitchFamily="49" charset="-128"/>
                <a:ea typeface="ＭＳ ゴシック" panose="020B0609070205080204" pitchFamily="49" charset="-128"/>
              </a:rPr>
              <a:t>②事前ヒアリング</a:t>
            </a:r>
            <a:endParaRPr lang="en-US" altLang="ja-JP" sz="10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000" dirty="0">
              <a:solidFill>
                <a:prstClr val="black"/>
              </a:solidFill>
              <a:latin typeface="ＭＳ ゴシック" panose="020B0609070205080204" pitchFamily="49" charset="-128"/>
              <a:ea typeface="ＭＳ ゴシック" panose="020B0609070205080204" pitchFamily="49" charset="-128"/>
            </a:endParaRPr>
          </a:p>
        </p:txBody>
      </p:sp>
      <p:sp>
        <p:nvSpPr>
          <p:cNvPr id="70" name="テキスト ボックス 69"/>
          <p:cNvSpPr txBox="1"/>
          <p:nvPr/>
        </p:nvSpPr>
        <p:spPr>
          <a:xfrm>
            <a:off x="725488" y="2705100"/>
            <a:ext cx="2312987" cy="2603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ja-JP" altLang="en-US" sz="1050" dirty="0">
                <a:solidFill>
                  <a:prstClr val="black"/>
                </a:solidFill>
                <a:latin typeface="ＭＳ ゴシック" panose="020B0609070205080204" pitchFamily="49" charset="-128"/>
                <a:ea typeface="ＭＳ ゴシック" panose="020B0609070205080204" pitchFamily="49" charset="-128"/>
              </a:rPr>
              <a:t>④来場者の調整・募集</a:t>
            </a:r>
            <a:endParaRPr lang="en-US" altLang="ja-JP" sz="1050" dirty="0">
              <a:solidFill>
                <a:prstClr val="black"/>
              </a:solidFill>
              <a:latin typeface="ＭＳ ゴシック" panose="020B0609070205080204" pitchFamily="49" charset="-128"/>
              <a:ea typeface="ＭＳ ゴシック" panose="020B0609070205080204" pitchFamily="49" charset="-128"/>
            </a:endParaRPr>
          </a:p>
        </p:txBody>
      </p:sp>
      <p:cxnSp>
        <p:nvCxnSpPr>
          <p:cNvPr id="71" name="カギ線コネクタ 70"/>
          <p:cNvCxnSpPr>
            <a:stCxn id="14348" idx="2"/>
            <a:endCxn id="14356" idx="3"/>
          </p:cNvCxnSpPr>
          <p:nvPr/>
        </p:nvCxnSpPr>
        <p:spPr bwMode="auto">
          <a:xfrm rot="5400000">
            <a:off x="4133850" y="5048250"/>
            <a:ext cx="434975" cy="631825"/>
          </a:xfrm>
          <a:prstGeom prst="bentConnector2">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72" name="円/楕円 71"/>
          <p:cNvSpPr/>
          <p:nvPr/>
        </p:nvSpPr>
        <p:spPr bwMode="auto">
          <a:xfrm>
            <a:off x="1504950" y="6078538"/>
            <a:ext cx="3486150" cy="388937"/>
          </a:xfrm>
          <a:prstGeom prst="ellipse">
            <a:avLst/>
          </a:prstGeom>
          <a:solidFill>
            <a:schemeClr val="accent5">
              <a:lumMod val="20000"/>
              <a:lumOff val="80000"/>
            </a:schemeClr>
          </a:solidFill>
          <a:ln w="9525" cap="flat" cmpd="sng" algn="ctr">
            <a:noFill/>
            <a:prstDash val="solid"/>
            <a:round/>
            <a:headEnd type="none" w="med" len="med"/>
            <a:tailEnd type="triangle" w="med" len="med"/>
          </a:ln>
          <a:effectLst/>
        </p:spPr>
        <p:txBody>
          <a:bodyPr anchor="ctr"/>
          <a:lstStyle/>
          <a:p>
            <a:pPr algn="ctr">
              <a:defRPr/>
            </a:pPr>
            <a:endParaRPr lang="ja-JP" altLang="en-US" sz="1050" b="0">
              <a:solidFill>
                <a:prstClr val="black"/>
              </a:solidFill>
              <a:latin typeface="ＭＳ ゴシック" panose="020B0609070205080204" pitchFamily="49" charset="-128"/>
              <a:ea typeface="ＭＳ ゴシック" panose="020B0609070205080204" pitchFamily="49" charset="-128"/>
            </a:endParaRPr>
          </a:p>
        </p:txBody>
      </p:sp>
      <p:pic>
        <p:nvPicPr>
          <p:cNvPr id="143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559300"/>
            <a:ext cx="647700" cy="58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7" descr="C:\Users\1003\AppData\Local\Microsoft\Windows\Temporary Internet Files\Content.IE5\PR4ZLDNU\MC900431640[1].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1903737" y="1627574"/>
            <a:ext cx="446955" cy="381841"/>
          </a:xfrm>
          <a:prstGeom prst="rect">
            <a:avLst/>
          </a:prstGeom>
          <a:noFill/>
        </p:spPr>
      </p:pic>
      <p:pic>
        <p:nvPicPr>
          <p:cNvPr id="1435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0325" y="4251325"/>
            <a:ext cx="12446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直線矢印コネクタ 75"/>
          <p:cNvCxnSpPr>
            <a:endCxn id="14369" idx="0"/>
          </p:cNvCxnSpPr>
          <p:nvPr/>
        </p:nvCxnSpPr>
        <p:spPr>
          <a:xfrm>
            <a:off x="3387725" y="4198938"/>
            <a:ext cx="0" cy="363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カギ線コネクタ 76"/>
          <p:cNvCxnSpPr>
            <a:stCxn id="74" idx="2"/>
            <a:endCxn id="110" idx="2"/>
          </p:cNvCxnSpPr>
          <p:nvPr/>
        </p:nvCxnSpPr>
        <p:spPr bwMode="auto">
          <a:xfrm rot="16200000" flipH="1">
            <a:off x="2193925" y="1943100"/>
            <a:ext cx="179388" cy="312738"/>
          </a:xfrm>
          <a:prstGeom prst="bentConnector2">
            <a:avLst/>
          </a:prstGeom>
          <a:ln>
            <a:solidFill>
              <a:schemeClr val="accent1"/>
            </a:solidFill>
            <a:prstDash val="sysDash"/>
            <a:headEnd type="triangle" w="med" len="med"/>
            <a:tailEnd type="arrow"/>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3913188" y="1392238"/>
            <a:ext cx="660400" cy="254000"/>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ja-JP" altLang="en-US" sz="1050" b="0" dirty="0">
                <a:solidFill>
                  <a:prstClr val="black"/>
                </a:solidFill>
                <a:latin typeface="ＭＳ ゴシック" panose="020B0609070205080204" pitchFamily="49" charset="-128"/>
                <a:ea typeface="ＭＳ ゴシック" panose="020B0609070205080204" pitchFamily="49" charset="-128"/>
              </a:rPr>
              <a:t>目利き</a:t>
            </a:r>
            <a:endParaRPr lang="en-US" altLang="ja-JP" sz="1050" b="0" dirty="0">
              <a:solidFill>
                <a:prstClr val="black"/>
              </a:solidFill>
              <a:latin typeface="ＭＳ ゴシック" panose="020B0609070205080204" pitchFamily="49" charset="-128"/>
              <a:ea typeface="ＭＳ ゴシック" panose="020B0609070205080204" pitchFamily="49" charset="-128"/>
            </a:endParaRPr>
          </a:p>
        </p:txBody>
      </p:sp>
      <p:cxnSp>
        <p:nvCxnSpPr>
          <p:cNvPr id="79" name="カギ線コネクタ 78"/>
          <p:cNvCxnSpPr>
            <a:stCxn id="14379" idx="3"/>
            <a:endCxn id="14348" idx="0"/>
          </p:cNvCxnSpPr>
          <p:nvPr/>
        </p:nvCxnSpPr>
        <p:spPr bwMode="auto">
          <a:xfrm>
            <a:off x="4090988" y="3838575"/>
            <a:ext cx="576262" cy="720725"/>
          </a:xfrm>
          <a:prstGeom prst="bentConnector2">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80" name="テキスト ボックス 79"/>
          <p:cNvSpPr txBox="1"/>
          <p:nvPr/>
        </p:nvSpPr>
        <p:spPr>
          <a:xfrm>
            <a:off x="2124075" y="4743450"/>
            <a:ext cx="852488" cy="231775"/>
          </a:xfrm>
          <a:prstGeom prst="rect">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ja-JP" altLang="en-US" sz="900" b="0" dirty="0">
                <a:solidFill>
                  <a:prstClr val="black"/>
                </a:solidFill>
                <a:latin typeface="ＭＳ ゴシック" panose="020B0609070205080204" pitchFamily="49" charset="-128"/>
                <a:ea typeface="ＭＳ ゴシック" panose="020B0609070205080204" pitchFamily="49" charset="-128"/>
              </a:rPr>
              <a:t>来場者</a:t>
            </a:r>
            <a:endParaRPr lang="en-US" altLang="ja-JP" sz="900" b="0" dirty="0">
              <a:solidFill>
                <a:prstClr val="black"/>
              </a:solidFill>
              <a:latin typeface="ＭＳ ゴシック" panose="020B0609070205080204" pitchFamily="49" charset="-128"/>
              <a:ea typeface="ＭＳ ゴシック" panose="020B0609070205080204" pitchFamily="49" charset="-128"/>
            </a:endParaRPr>
          </a:p>
        </p:txBody>
      </p:sp>
      <p:pic>
        <p:nvPicPr>
          <p:cNvPr id="14356" name="Picture 2" descr="C:\Users\0779\AppData\Local\Microsoft\Windows\Temporary Internet Files\Content.IE5\5F35IFQU\MC90029572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0488" y="5214938"/>
            <a:ext cx="14049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テキスト ボックス 81"/>
          <p:cNvSpPr txBox="1"/>
          <p:nvPr/>
        </p:nvSpPr>
        <p:spPr>
          <a:xfrm>
            <a:off x="2205038" y="5186363"/>
            <a:ext cx="1789112" cy="2301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ja-JP" altLang="en-US" sz="900" dirty="0">
                <a:solidFill>
                  <a:prstClr val="black"/>
                </a:solidFill>
                <a:latin typeface="ＭＳ ゴシック" panose="020B0609070205080204" pitchFamily="49" charset="-128"/>
                <a:ea typeface="ＭＳ ゴシック" panose="020B0609070205080204" pitchFamily="49" charset="-128"/>
              </a:rPr>
              <a:t>（ウ）気づきの共有</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cxnSp>
        <p:nvCxnSpPr>
          <p:cNvPr id="83" name="カギ線コネクタ 82"/>
          <p:cNvCxnSpPr>
            <a:stCxn id="14350" idx="2"/>
            <a:endCxn id="14356" idx="1"/>
          </p:cNvCxnSpPr>
          <p:nvPr/>
        </p:nvCxnSpPr>
        <p:spPr bwMode="auto">
          <a:xfrm rot="16200000" flipH="1">
            <a:off x="2178844" y="5130006"/>
            <a:ext cx="225425" cy="677863"/>
          </a:xfrm>
          <a:prstGeom prst="bentConnector2">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pic>
        <p:nvPicPr>
          <p:cNvPr id="84" name="Picture 7" descr="C:\Users\1003\AppData\Local\Microsoft\Windows\Temporary Internet Files\Content.IE5\PR4ZLDNU\MC900431640[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flipH="1">
            <a:off x="3888547" y="1627574"/>
            <a:ext cx="472152" cy="381841"/>
          </a:xfrm>
          <a:prstGeom prst="rect">
            <a:avLst/>
          </a:prstGeom>
          <a:noFill/>
        </p:spPr>
      </p:pic>
      <p:cxnSp>
        <p:nvCxnSpPr>
          <p:cNvPr id="85" name="直線矢印コネクタ 84"/>
          <p:cNvCxnSpPr>
            <a:stCxn id="74" idx="3"/>
            <a:endCxn id="84" idx="3"/>
          </p:cNvCxnSpPr>
          <p:nvPr/>
        </p:nvCxnSpPr>
        <p:spPr bwMode="auto">
          <a:xfrm>
            <a:off x="2351088" y="1817688"/>
            <a:ext cx="1536700" cy="0"/>
          </a:xfrm>
          <a:prstGeom prst="straightConnector1">
            <a:avLst/>
          </a:prstGeom>
          <a:solidFill>
            <a:schemeClr val="accent1"/>
          </a:solidFill>
          <a:ln w="19050" cap="flat" cmpd="sng" algn="ctr">
            <a:solidFill>
              <a:schemeClr val="accent1"/>
            </a:solidFill>
            <a:prstDash val="solid"/>
            <a:round/>
            <a:headEnd type="arrow"/>
            <a:tailEnd type="arrow"/>
          </a:ln>
          <a:effectLst>
            <a:outerShdw blurRad="50800" dist="38100" dir="2700000" algn="tl" rotWithShape="0">
              <a:prstClr val="black">
                <a:alpha val="40000"/>
              </a:prstClr>
            </a:outerShdw>
          </a:effectLst>
        </p:spPr>
      </p:cxnSp>
      <p:pic>
        <p:nvPicPr>
          <p:cNvPr id="14361" name="Picture 7" descr="C:\Users\1003\AppData\Local\Microsoft\Windows\Temporary Internet Files\Content.IE5\PR4ZLDNU\MC900431640[1].pn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4408488" y="2022475"/>
            <a:ext cx="47148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テキスト ボックス 86"/>
          <p:cNvSpPr txBox="1"/>
          <p:nvPr/>
        </p:nvSpPr>
        <p:spPr>
          <a:xfrm>
            <a:off x="4614863" y="1787525"/>
            <a:ext cx="660400" cy="25400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ja-JP" altLang="en-US" sz="1050" b="0" dirty="0">
                <a:solidFill>
                  <a:prstClr val="black"/>
                </a:solidFill>
                <a:latin typeface="ＭＳ ゴシック" panose="020B0609070205080204" pitchFamily="49" charset="-128"/>
                <a:ea typeface="ＭＳ ゴシック" panose="020B0609070205080204" pitchFamily="49" charset="-128"/>
              </a:rPr>
              <a:t>事務局</a:t>
            </a:r>
            <a:endParaRPr lang="en-US" altLang="ja-JP" sz="1050" b="0" dirty="0">
              <a:solidFill>
                <a:prstClr val="black"/>
              </a:solidFill>
              <a:latin typeface="ＭＳ ゴシック" panose="020B0609070205080204" pitchFamily="49" charset="-128"/>
              <a:ea typeface="ＭＳ ゴシック" panose="020B0609070205080204" pitchFamily="49" charset="-128"/>
            </a:endParaRPr>
          </a:p>
        </p:txBody>
      </p:sp>
      <p:sp>
        <p:nvSpPr>
          <p:cNvPr id="88" name="テキスト ボックス 87"/>
          <p:cNvSpPr txBox="1"/>
          <p:nvPr/>
        </p:nvSpPr>
        <p:spPr>
          <a:xfrm>
            <a:off x="2159000" y="1392238"/>
            <a:ext cx="660400" cy="254000"/>
          </a:xfrm>
          <a:prstGeom prst="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ja-JP" altLang="en-US" sz="1050" b="0" dirty="0">
                <a:solidFill>
                  <a:prstClr val="black"/>
                </a:solidFill>
                <a:latin typeface="ＭＳ ゴシック" panose="020B0609070205080204" pitchFamily="49" charset="-128"/>
                <a:ea typeface="ＭＳ ゴシック" panose="020B0609070205080204" pitchFamily="49" charset="-128"/>
              </a:rPr>
              <a:t>出展者</a:t>
            </a:r>
            <a:endParaRPr lang="en-US" altLang="ja-JP" sz="1050" b="0" dirty="0">
              <a:solidFill>
                <a:prstClr val="black"/>
              </a:solidFill>
              <a:latin typeface="ＭＳ ゴシック" panose="020B0609070205080204" pitchFamily="49" charset="-128"/>
              <a:ea typeface="ＭＳ ゴシック" panose="020B0609070205080204" pitchFamily="49" charset="-128"/>
            </a:endParaRPr>
          </a:p>
        </p:txBody>
      </p:sp>
      <p:sp>
        <p:nvSpPr>
          <p:cNvPr id="89" name="テキスト ボックス 88"/>
          <p:cNvSpPr txBox="1"/>
          <p:nvPr/>
        </p:nvSpPr>
        <p:spPr>
          <a:xfrm>
            <a:off x="722313" y="4999038"/>
            <a:ext cx="1243012" cy="230187"/>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ja-JP" altLang="en-US" sz="900" b="0" dirty="0">
                <a:solidFill>
                  <a:prstClr val="black"/>
                </a:solidFill>
                <a:latin typeface="ＭＳ ゴシック" panose="020B0609070205080204" pitchFamily="49" charset="-128"/>
                <a:ea typeface="ＭＳ ゴシック" panose="020B0609070205080204" pitchFamily="49" charset="-128"/>
              </a:rPr>
              <a:t>ファシリテーター</a:t>
            </a:r>
            <a:endParaRPr lang="en-US" altLang="ja-JP" sz="900" b="0" dirty="0">
              <a:solidFill>
                <a:prstClr val="black"/>
              </a:solidFill>
              <a:latin typeface="ＭＳ ゴシック" panose="020B0609070205080204" pitchFamily="49" charset="-128"/>
              <a:ea typeface="ＭＳ ゴシック" panose="020B0609070205080204" pitchFamily="49" charset="-128"/>
            </a:endParaRPr>
          </a:p>
        </p:txBody>
      </p:sp>
      <p:sp>
        <p:nvSpPr>
          <p:cNvPr id="90" name="テキスト ボックス 89"/>
          <p:cNvSpPr txBox="1"/>
          <p:nvPr/>
        </p:nvSpPr>
        <p:spPr>
          <a:xfrm>
            <a:off x="803275" y="4467225"/>
            <a:ext cx="827088" cy="231775"/>
          </a:xfrm>
          <a:prstGeom prst="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ja-JP" altLang="en-US" sz="900" b="0" dirty="0">
                <a:solidFill>
                  <a:prstClr val="black"/>
                </a:solidFill>
                <a:latin typeface="ＭＳ ゴシック" panose="020B0609070205080204" pitchFamily="49" charset="-128"/>
                <a:ea typeface="ＭＳ ゴシック" panose="020B0609070205080204" pitchFamily="49" charset="-128"/>
              </a:rPr>
              <a:t>出展者</a:t>
            </a:r>
            <a:endParaRPr lang="en-US" altLang="ja-JP" sz="900" b="0" dirty="0">
              <a:solidFill>
                <a:prstClr val="black"/>
              </a:solidFill>
              <a:latin typeface="ＭＳ ゴシック" panose="020B0609070205080204" pitchFamily="49" charset="-128"/>
              <a:ea typeface="ＭＳ ゴシック" panose="020B0609070205080204" pitchFamily="49" charset="-128"/>
            </a:endParaRPr>
          </a:p>
        </p:txBody>
      </p:sp>
      <p:sp>
        <p:nvSpPr>
          <p:cNvPr id="91" name="下矢印 90"/>
          <p:cNvSpPr/>
          <p:nvPr/>
        </p:nvSpPr>
        <p:spPr bwMode="auto">
          <a:xfrm>
            <a:off x="3113088" y="3225800"/>
            <a:ext cx="666750" cy="185738"/>
          </a:xfrm>
          <a:prstGeom prst="downArrow">
            <a:avLst/>
          </a:prstGeom>
          <a:ln>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ja-JP" altLang="en-US" sz="1000" b="0">
              <a:solidFill>
                <a:prstClr val="black"/>
              </a:solidFill>
              <a:latin typeface="ＭＳ ゴシック" panose="020B0609070205080204" pitchFamily="49" charset="-128"/>
              <a:ea typeface="ＭＳ ゴシック" panose="020B0609070205080204" pitchFamily="49" charset="-128"/>
            </a:endParaRPr>
          </a:p>
        </p:txBody>
      </p:sp>
      <p:cxnSp>
        <p:nvCxnSpPr>
          <p:cNvPr id="92" name="カギ線コネクタ 91"/>
          <p:cNvCxnSpPr>
            <a:stCxn id="14361" idx="2"/>
            <a:endCxn id="102" idx="0"/>
          </p:cNvCxnSpPr>
          <p:nvPr/>
        </p:nvCxnSpPr>
        <p:spPr bwMode="auto">
          <a:xfrm rot="5400000">
            <a:off x="3831431" y="1886745"/>
            <a:ext cx="295275" cy="1331912"/>
          </a:xfrm>
          <a:prstGeom prst="bentConnector3">
            <a:avLst>
              <a:gd name="adj1" fmla="val 50000"/>
            </a:avLst>
          </a:prstGeom>
          <a:ln>
            <a:solidFill>
              <a:schemeClr val="accent1"/>
            </a:solidFill>
            <a:prstDash val="solid"/>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93" name="テキスト ボックス 92"/>
          <p:cNvSpPr txBox="1"/>
          <p:nvPr/>
        </p:nvSpPr>
        <p:spPr>
          <a:xfrm>
            <a:off x="1630363" y="5810250"/>
            <a:ext cx="2198687" cy="231775"/>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ja-JP" altLang="en-US" sz="900" dirty="0">
                <a:solidFill>
                  <a:prstClr val="black"/>
                </a:solidFill>
                <a:latin typeface="ＭＳ ゴシック" panose="020B0609070205080204" pitchFamily="49" charset="-128"/>
                <a:ea typeface="ＭＳ ゴシック" panose="020B0609070205080204" pitchFamily="49" charset="-128"/>
              </a:rPr>
              <a:t>（エ）交流会</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pic>
        <p:nvPicPr>
          <p:cNvPr id="1436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5463" y="4562475"/>
            <a:ext cx="644525"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5" name="カギ線コネクタ 94"/>
          <p:cNvCxnSpPr>
            <a:stCxn id="14379" idx="1"/>
            <a:endCxn id="14350" idx="0"/>
          </p:cNvCxnSpPr>
          <p:nvPr/>
        </p:nvCxnSpPr>
        <p:spPr bwMode="auto">
          <a:xfrm rot="10800000" flipV="1">
            <a:off x="1952625" y="3838575"/>
            <a:ext cx="733425" cy="412750"/>
          </a:xfrm>
          <a:prstGeom prst="bentConnector2">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pic>
        <p:nvPicPr>
          <p:cNvPr id="14371" name="Picture 4" descr="C:\Users\1004\AppData\Local\Microsoft\Windows\Temporary Internet Files\Content.IE5\M3L3XJJP\MC90008909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3025" y="6000750"/>
            <a:ext cx="3508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4" descr="C:\Users\1004\AppData\Local\Microsoft\Windows\Temporary Internet Files\Content.IE5\M3L3XJJP\MC90008909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57513" y="6092825"/>
            <a:ext cx="3524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テキスト ボックス 97"/>
          <p:cNvSpPr txBox="1"/>
          <p:nvPr/>
        </p:nvSpPr>
        <p:spPr>
          <a:xfrm>
            <a:off x="725488" y="6407150"/>
            <a:ext cx="974725" cy="2619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ja-JP" altLang="en-US" sz="1050" dirty="0">
                <a:solidFill>
                  <a:prstClr val="black"/>
                </a:solidFill>
                <a:latin typeface="ＭＳ ゴシック" panose="020B0609070205080204" pitchFamily="49" charset="-128"/>
                <a:ea typeface="ＭＳ ゴシック" panose="020B0609070205080204" pitchFamily="49" charset="-128"/>
              </a:rPr>
              <a:t>⑥追跡調査</a:t>
            </a:r>
            <a:endParaRPr lang="en-US" altLang="ja-JP" sz="1050" dirty="0">
              <a:solidFill>
                <a:prstClr val="black"/>
              </a:solidFill>
              <a:latin typeface="ＭＳ ゴシック" panose="020B0609070205080204" pitchFamily="49" charset="-128"/>
              <a:ea typeface="ＭＳ ゴシック" panose="020B0609070205080204" pitchFamily="49" charset="-128"/>
            </a:endParaRPr>
          </a:p>
        </p:txBody>
      </p:sp>
      <p:grpSp>
        <p:nvGrpSpPr>
          <p:cNvPr id="14374" name="グループ化 232"/>
          <p:cNvGrpSpPr>
            <a:grpSpLocks/>
          </p:cNvGrpSpPr>
          <p:nvPr/>
        </p:nvGrpSpPr>
        <p:grpSpPr bwMode="auto">
          <a:xfrm>
            <a:off x="2422525" y="2700338"/>
            <a:ext cx="1781175" cy="409575"/>
            <a:chOff x="1289970" y="2468724"/>
            <a:chExt cx="1538512" cy="397608"/>
          </a:xfrm>
        </p:grpSpPr>
        <p:pic>
          <p:nvPicPr>
            <p:cNvPr id="100" name="Picture 7" descr="C:\Users\1003\AppData\Local\Microsoft\Windows\Temporary Internet Files\Content.IE5\PR4ZLDNU\MC900431640[1].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flipH="1">
              <a:off x="1289970" y="2468724"/>
              <a:ext cx="415394" cy="397608"/>
            </a:xfrm>
            <a:prstGeom prst="rect">
              <a:avLst/>
            </a:prstGeom>
            <a:noFill/>
          </p:spPr>
        </p:pic>
        <p:pic>
          <p:nvPicPr>
            <p:cNvPr id="102" name="Picture 7" descr="C:\Users\1003\AppData\Local\Microsoft\Windows\Temporary Internet Files\Content.IE5\PR4ZLDNU\MC900431640[1].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flipH="1">
              <a:off x="1851529" y="2468724"/>
              <a:ext cx="415394" cy="397608"/>
            </a:xfrm>
            <a:prstGeom prst="rect">
              <a:avLst/>
            </a:prstGeom>
            <a:noFill/>
          </p:spPr>
        </p:pic>
        <p:pic>
          <p:nvPicPr>
            <p:cNvPr id="103" name="Picture 7" descr="C:\Users\1003\AppData\Local\Microsoft\Windows\Temporary Internet Files\Content.IE5\PR4ZLDNU\MC900431640[1].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flipH="1">
              <a:off x="2413088" y="2468724"/>
              <a:ext cx="415394" cy="397608"/>
            </a:xfrm>
            <a:prstGeom prst="rect">
              <a:avLst/>
            </a:prstGeom>
            <a:noFill/>
          </p:spPr>
        </p:pic>
      </p:grpSp>
      <p:pic>
        <p:nvPicPr>
          <p:cNvPr id="14375" name="Picture 4" descr="C:\Users\1004\AppData\Local\Microsoft\Windows\Temporary Internet Files\Content.IE5\M3L3XJJP\MC90008909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1238" y="6102350"/>
            <a:ext cx="35083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8" name="直線矢印コネクタ 107"/>
          <p:cNvCxnSpPr/>
          <p:nvPr/>
        </p:nvCxnSpPr>
        <p:spPr>
          <a:xfrm>
            <a:off x="3316288" y="5759450"/>
            <a:ext cx="0" cy="282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a:stCxn id="14369" idx="2"/>
            <a:endCxn id="14356" idx="0"/>
          </p:cNvCxnSpPr>
          <p:nvPr/>
        </p:nvCxnSpPr>
        <p:spPr>
          <a:xfrm flipH="1">
            <a:off x="3332163" y="5146675"/>
            <a:ext cx="55562" cy="68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0" name="フローチャート : 磁気ディスク 109"/>
          <p:cNvSpPr/>
          <p:nvPr/>
        </p:nvSpPr>
        <p:spPr>
          <a:xfrm>
            <a:off x="2439988" y="1912938"/>
            <a:ext cx="1839912" cy="550862"/>
          </a:xfrm>
          <a:prstGeom prst="flowChartMagneticDisk">
            <a:avLst/>
          </a:prstGeom>
          <a:solidFill>
            <a:srgbClr val="FFFF00">
              <a:alpha val="2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b="0" dirty="0">
                <a:solidFill>
                  <a:prstClr val="black"/>
                </a:solidFill>
                <a:latin typeface="ＭＳ ゴシック" panose="020B0609070205080204" pitchFamily="49" charset="-128"/>
                <a:ea typeface="ＭＳ ゴシック" panose="020B0609070205080204" pitchFamily="49" charset="-128"/>
              </a:rPr>
              <a:t>Knowledge Connector</a:t>
            </a:r>
          </a:p>
          <a:p>
            <a:pPr algn="ctr">
              <a:defRPr/>
            </a:pPr>
            <a:r>
              <a:rPr lang="ja-JP" altLang="en-US" sz="1000" b="0" dirty="0">
                <a:solidFill>
                  <a:prstClr val="black"/>
                </a:solidFill>
                <a:latin typeface="ＭＳ ゴシック" panose="020B0609070205080204" pitchFamily="49" charset="-128"/>
                <a:ea typeface="ＭＳ ゴシック" panose="020B0609070205080204" pitchFamily="49" charset="-128"/>
              </a:rPr>
              <a:t>（</a:t>
            </a:r>
            <a:r>
              <a:rPr lang="en-US" altLang="ja-JP" sz="1000" b="0" dirty="0">
                <a:solidFill>
                  <a:prstClr val="black"/>
                </a:solidFill>
                <a:latin typeface="ＭＳ ゴシック" panose="020B0609070205080204" pitchFamily="49" charset="-128"/>
                <a:ea typeface="ＭＳ ゴシック" panose="020B0609070205080204" pitchFamily="49" charset="-128"/>
              </a:rPr>
              <a:t>β</a:t>
            </a:r>
            <a:r>
              <a:rPr lang="ja-JP" altLang="en-US" sz="1000" b="0" dirty="0">
                <a:solidFill>
                  <a:prstClr val="black"/>
                </a:solidFill>
                <a:latin typeface="ＭＳ ゴシック" panose="020B0609070205080204" pitchFamily="49" charset="-128"/>
                <a:ea typeface="ＭＳ ゴシック" panose="020B0609070205080204" pitchFamily="49" charset="-128"/>
              </a:rPr>
              <a:t>版）</a:t>
            </a:r>
            <a:endParaRPr lang="en-US" altLang="ja-JP" sz="1000" b="0" dirty="0">
              <a:solidFill>
                <a:prstClr val="black"/>
              </a:solidFill>
              <a:latin typeface="ＭＳ ゴシック" panose="020B0609070205080204" pitchFamily="49" charset="-128"/>
              <a:ea typeface="ＭＳ ゴシック" panose="020B0609070205080204" pitchFamily="49" charset="-128"/>
            </a:endParaRPr>
          </a:p>
        </p:txBody>
      </p:sp>
      <p:pic>
        <p:nvPicPr>
          <p:cNvPr id="14379" name="Picture 2" descr="C:\Users\0779\AppData\Local\Microsoft\Windows\Temporary Internet Files\Content.IE5\5F35IFQU\MC90029572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4463" y="3471863"/>
            <a:ext cx="14065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0" name="テキスト ボックス 225"/>
          <p:cNvSpPr txBox="1">
            <a:spLocks noChangeArrowheads="1"/>
          </p:cNvSpPr>
          <p:nvPr/>
        </p:nvSpPr>
        <p:spPr bwMode="auto">
          <a:xfrm>
            <a:off x="4402138" y="5049838"/>
            <a:ext cx="890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000" b="0">
                <a:solidFill>
                  <a:srgbClr val="000000"/>
                </a:solidFill>
                <a:latin typeface="ＭＳ ゴシック" pitchFamily="49" charset="-128"/>
                <a:ea typeface="ＭＳ ゴシック" pitchFamily="49" charset="-128"/>
              </a:rPr>
              <a:t>・・・</a:t>
            </a:r>
          </a:p>
        </p:txBody>
      </p:sp>
      <p:pic>
        <p:nvPicPr>
          <p:cNvPr id="14381" name="Picture 4" descr="C:\Users\1004\AppData\Local\Microsoft\Windows\Temporary Internet Files\Content.IE5\M3L3XJJP\MC90008909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27463" y="6022975"/>
            <a:ext cx="35083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4" descr="C:\Users\1004\AppData\Local\Microsoft\Windows\Temporary Internet Files\Content.IE5\M3L3XJJP\MC90008909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73538" y="6113463"/>
            <a:ext cx="35083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4" descr="C:\Users\1004\AppData\Local\Microsoft\Windows\Temporary Internet Files\Content.IE5\M3L3XJJP\MC90008909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5675" y="6122988"/>
            <a:ext cx="3508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テキスト ボックス 122"/>
          <p:cNvSpPr txBox="1"/>
          <p:nvPr/>
        </p:nvSpPr>
        <p:spPr>
          <a:xfrm>
            <a:off x="1273175" y="3457575"/>
            <a:ext cx="2509838" cy="231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ja-JP" altLang="en-US" sz="900" dirty="0">
                <a:solidFill>
                  <a:prstClr val="black"/>
                </a:solidFill>
                <a:latin typeface="ＭＳ ゴシック" panose="020B0609070205080204" pitchFamily="49" charset="-128"/>
                <a:ea typeface="ＭＳ ゴシック" panose="020B0609070205080204" pitchFamily="49" charset="-128"/>
              </a:rPr>
              <a:t>（ア）出展者からのライトニングトーク</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124" name="テキスト ボックス 123"/>
          <p:cNvSpPr txBox="1"/>
          <p:nvPr/>
        </p:nvSpPr>
        <p:spPr>
          <a:xfrm>
            <a:off x="933450" y="4089400"/>
            <a:ext cx="4440238" cy="2301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ja-JP" altLang="en-US" sz="900" dirty="0">
                <a:solidFill>
                  <a:prstClr val="black"/>
                </a:solidFill>
                <a:latin typeface="ＭＳ ゴシック" panose="020B0609070205080204" pitchFamily="49" charset="-128"/>
                <a:ea typeface="ＭＳ ゴシック" panose="020B0609070205080204" pitchFamily="49" charset="-128"/>
              </a:rPr>
              <a:t>（イ）ビジネス化にむけた人材マッチング、ディスカッション</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pic>
        <p:nvPicPr>
          <p:cNvPr id="14386" name="コンテンツ プレースホルダー 3" descr="C:\Users\0997\Documents\report\DSCN0935.JPG"/>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6343650" y="1331913"/>
            <a:ext cx="2968625"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図 4" descr="C:\Users\0997\Documents\report\DSCN095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6825" y="4089400"/>
            <a:ext cx="293687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8" name="正方形/長方形 130"/>
          <p:cNvSpPr>
            <a:spLocks noChangeArrowheads="1"/>
          </p:cNvSpPr>
          <p:nvPr/>
        </p:nvSpPr>
        <p:spPr bwMode="auto">
          <a:xfrm>
            <a:off x="6321425" y="765175"/>
            <a:ext cx="134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800" u="sng">
                <a:solidFill>
                  <a:schemeClr val="tx1"/>
                </a:solidFill>
                <a:latin typeface="ＭＳ ゴシック" pitchFamily="49" charset="-128"/>
                <a:ea typeface="ＭＳ ゴシック" pitchFamily="49" charset="-128"/>
              </a:rPr>
              <a:t>当日の様子</a:t>
            </a:r>
            <a:endParaRPr lang="ja-JP" altLang="ja-JP" sz="1800" u="sng">
              <a:solidFill>
                <a:schemeClr val="tx1"/>
              </a:solidFill>
              <a:latin typeface="ＭＳ ゴシック" pitchFamily="49" charset="-128"/>
              <a:ea typeface="ＭＳ ゴシック" pitchFamily="49" charset="-128"/>
            </a:endParaRPr>
          </a:p>
        </p:txBody>
      </p:sp>
      <p:sp>
        <p:nvSpPr>
          <p:cNvPr id="14389" name="正方形/長方形 130"/>
          <p:cNvSpPr>
            <a:spLocks noChangeArrowheads="1"/>
          </p:cNvSpPr>
          <p:nvPr/>
        </p:nvSpPr>
        <p:spPr bwMode="auto">
          <a:xfrm>
            <a:off x="392113" y="755650"/>
            <a:ext cx="1811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800" u="sng">
                <a:solidFill>
                  <a:schemeClr val="tx1"/>
                </a:solidFill>
                <a:latin typeface="ＭＳ ゴシック" pitchFamily="49" charset="-128"/>
                <a:ea typeface="ＭＳ ゴシック" pitchFamily="49" charset="-128"/>
              </a:rPr>
              <a:t>イベントの流れ</a:t>
            </a:r>
            <a:endParaRPr lang="ja-JP" altLang="ja-JP" sz="1800" u="sng">
              <a:solidFill>
                <a:schemeClr val="tx1"/>
              </a:solidFill>
              <a:latin typeface="ＭＳ ゴシック" pitchFamily="49" charset="-128"/>
              <a:ea typeface="ＭＳ ゴシック" pitchFamily="49" charset="-12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182563" y="44450"/>
            <a:ext cx="7650162" cy="504825"/>
          </a:xfrm>
        </p:spPr>
        <p:txBody>
          <a:bodyPr/>
          <a:lstStyle/>
          <a:p>
            <a:r>
              <a:rPr kumimoji="1" lang="ja-JP" altLang="en-US" b="0" smtClean="0">
                <a:solidFill>
                  <a:srgbClr val="0000FF"/>
                </a:solidFill>
                <a:latin typeface="ＭＳ ゴシック" pitchFamily="49" charset="-128"/>
                <a:ea typeface="ＭＳ ゴシック" pitchFamily="49" charset="-128"/>
                <a:cs typeface="メイリオ" pitchFamily="50" charset="-128"/>
              </a:rPr>
              <a:t>人材マッチングイベントの出展アプリ・サービス①</a:t>
            </a:r>
          </a:p>
        </p:txBody>
      </p:sp>
      <p:sp>
        <p:nvSpPr>
          <p:cNvPr id="15363" name="正方形/長方形 1"/>
          <p:cNvSpPr>
            <a:spLocks noChangeArrowheads="1"/>
          </p:cNvSpPr>
          <p:nvPr/>
        </p:nvSpPr>
        <p:spPr bwMode="auto">
          <a:xfrm>
            <a:off x="238125" y="4430713"/>
            <a:ext cx="26146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1363" indent="-284163"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1413" indent="-227013" eaLnBrk="0" hangingPunct="0">
              <a:spcBef>
                <a:spcPct val="20000"/>
              </a:spcBef>
              <a:buChar char="•"/>
              <a:defRPr kumimoji="1" sz="1400">
                <a:solidFill>
                  <a:schemeClr val="tx1"/>
                </a:solidFill>
                <a:latin typeface="Arial" charset="0"/>
                <a:ea typeface="ＭＳ Ｐゴシック" charset="-128"/>
              </a:defRPr>
            </a:lvl3pPr>
            <a:lvl4pPr marL="1598613" indent="-227013" eaLnBrk="0" hangingPunct="0">
              <a:spcBef>
                <a:spcPct val="20000"/>
              </a:spcBef>
              <a:buChar char="–"/>
              <a:defRPr kumimoji="1" sz="12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ctr" hangingPunct="1">
              <a:spcBef>
                <a:spcPct val="0"/>
              </a:spcBef>
              <a:buFontTx/>
              <a:buNone/>
            </a:pPr>
            <a:r>
              <a:rPr lang="en-US" altLang="ja-JP" sz="1100" b="0">
                <a:solidFill>
                  <a:srgbClr val="000000"/>
                </a:solidFill>
                <a:latin typeface="ＭＳ ゴシック" pitchFamily="49" charset="-128"/>
                <a:ea typeface="ＭＳ ゴシック" pitchFamily="49" charset="-128"/>
              </a:rPr>
              <a:t>AED</a:t>
            </a:r>
            <a:r>
              <a:rPr lang="ja-JP" altLang="ja-JP" sz="1100" b="0">
                <a:solidFill>
                  <a:srgbClr val="000000"/>
                </a:solidFill>
                <a:latin typeface="ＭＳ ゴシック" pitchFamily="49" charset="-128"/>
                <a:ea typeface="ＭＳ ゴシック" pitchFamily="49" charset="-128"/>
              </a:rPr>
              <a:t>の</a:t>
            </a:r>
            <a:r>
              <a:rPr lang="ja-JP" altLang="en-US" sz="1100" b="0">
                <a:solidFill>
                  <a:srgbClr val="000000"/>
                </a:solidFill>
                <a:latin typeface="ＭＳ ゴシック" pitchFamily="49" charset="-128"/>
                <a:ea typeface="ＭＳ ゴシック" pitchFamily="49" charset="-128"/>
              </a:rPr>
              <a:t>位置情報</a:t>
            </a:r>
            <a:r>
              <a:rPr lang="ja-JP" altLang="ja-JP" sz="1100" b="0">
                <a:solidFill>
                  <a:srgbClr val="000000"/>
                </a:solidFill>
                <a:latin typeface="ＭＳ ゴシック" pitchFamily="49" charset="-128"/>
                <a:ea typeface="ＭＳ ゴシック" pitchFamily="49" charset="-128"/>
              </a:rPr>
              <a:t>を活用した市民救命の応援要請アプリ</a:t>
            </a:r>
            <a:r>
              <a:rPr lang="ja-JP" altLang="en-US" sz="1100" b="0">
                <a:solidFill>
                  <a:srgbClr val="000000"/>
                </a:solidFill>
                <a:latin typeface="ＭＳ ゴシック" pitchFamily="49" charset="-128"/>
                <a:ea typeface="ＭＳ ゴシック" pitchFamily="49" charset="-128"/>
              </a:rPr>
              <a:t>。</a:t>
            </a:r>
            <a:r>
              <a:rPr lang="en-US" altLang="ja-JP" sz="1100" b="0">
                <a:solidFill>
                  <a:srgbClr val="000000"/>
                </a:solidFill>
                <a:latin typeface="ＭＳ ゴシック" pitchFamily="49" charset="-128"/>
                <a:ea typeface="ＭＳ ゴシック" pitchFamily="49" charset="-128"/>
              </a:rPr>
              <a:t>SOS</a:t>
            </a:r>
            <a:r>
              <a:rPr lang="ja-JP" altLang="en-US" sz="1100" b="0">
                <a:solidFill>
                  <a:srgbClr val="000000"/>
                </a:solidFill>
                <a:latin typeface="ＭＳ ゴシック" pitchFamily="49" charset="-128"/>
                <a:ea typeface="ＭＳ ゴシック" pitchFamily="49" charset="-128"/>
              </a:rPr>
              <a:t>を発信すると、位置情報を基に、近い位置にいる人の</a:t>
            </a:r>
            <a:r>
              <a:rPr lang="en-US" altLang="ja-JP" sz="1100" b="0">
                <a:solidFill>
                  <a:srgbClr val="000000"/>
                </a:solidFill>
                <a:latin typeface="ＭＳ ゴシック" pitchFamily="49" charset="-128"/>
                <a:ea typeface="ＭＳ ゴシック" pitchFamily="49" charset="-128"/>
              </a:rPr>
              <a:t>AED SOS</a:t>
            </a:r>
            <a:r>
              <a:rPr lang="ja-JP" altLang="en-US" sz="1100" b="0">
                <a:solidFill>
                  <a:srgbClr val="000000"/>
                </a:solidFill>
                <a:latin typeface="ＭＳ ゴシック" pitchFamily="49" charset="-128"/>
                <a:ea typeface="ＭＳ ゴシック" pitchFamily="49" charset="-128"/>
              </a:rPr>
              <a:t>にアラートと近くの</a:t>
            </a:r>
            <a:r>
              <a:rPr lang="en-US" altLang="ja-JP" sz="1100" b="0">
                <a:solidFill>
                  <a:srgbClr val="000000"/>
                </a:solidFill>
                <a:latin typeface="ＭＳ ゴシック" pitchFamily="49" charset="-128"/>
                <a:ea typeface="ＭＳ ゴシック" pitchFamily="49" charset="-128"/>
              </a:rPr>
              <a:t>AED</a:t>
            </a:r>
            <a:r>
              <a:rPr lang="ja-JP" altLang="en-US" sz="1100" b="0">
                <a:solidFill>
                  <a:srgbClr val="000000"/>
                </a:solidFill>
                <a:latin typeface="ＭＳ ゴシック" pitchFamily="49" charset="-128"/>
                <a:ea typeface="ＭＳ ゴシック" pitchFamily="49" charset="-128"/>
              </a:rPr>
              <a:t>の位置が通知される。</a:t>
            </a:r>
          </a:p>
        </p:txBody>
      </p:sp>
      <p:sp>
        <p:nvSpPr>
          <p:cNvPr id="15364" name="コンテンツ プレースホルダー 2"/>
          <p:cNvSpPr txBox="1">
            <a:spLocks/>
          </p:cNvSpPr>
          <p:nvPr/>
        </p:nvSpPr>
        <p:spPr bwMode="auto">
          <a:xfrm>
            <a:off x="992188" y="1905000"/>
            <a:ext cx="11064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Font typeface="Wingdings" pitchFamily="2" charset="2"/>
              <a:buNone/>
            </a:pPr>
            <a:r>
              <a:rPr lang="en-US" altLang="ja-JP" sz="1600">
                <a:solidFill>
                  <a:srgbClr val="000000"/>
                </a:solidFill>
                <a:latin typeface="ＭＳ ゴシック" pitchFamily="49" charset="-128"/>
                <a:ea typeface="ＭＳ ゴシック" pitchFamily="49" charset="-128"/>
              </a:rPr>
              <a:t>AED</a:t>
            </a:r>
            <a:r>
              <a:rPr lang="ja-JP" altLang="en-US" sz="1600">
                <a:solidFill>
                  <a:srgbClr val="000000"/>
                </a:solidFill>
                <a:latin typeface="ＭＳ ゴシック" pitchFamily="49" charset="-128"/>
                <a:ea typeface="ＭＳ ゴシック" pitchFamily="49" charset="-128"/>
              </a:rPr>
              <a:t>　</a:t>
            </a:r>
            <a:r>
              <a:rPr lang="en-US" altLang="ja-JP" sz="1600">
                <a:solidFill>
                  <a:srgbClr val="000000"/>
                </a:solidFill>
                <a:latin typeface="ＭＳ ゴシック" pitchFamily="49" charset="-128"/>
                <a:ea typeface="ＭＳ ゴシック" pitchFamily="49" charset="-128"/>
              </a:rPr>
              <a:t>SOS</a:t>
            </a:r>
          </a:p>
        </p:txBody>
      </p:sp>
      <p:sp>
        <p:nvSpPr>
          <p:cNvPr id="15365" name="コンテンツ プレースホルダー 2"/>
          <p:cNvSpPr txBox="1">
            <a:spLocks/>
          </p:cNvSpPr>
          <p:nvPr/>
        </p:nvSpPr>
        <p:spPr bwMode="auto">
          <a:xfrm>
            <a:off x="4089400" y="1893888"/>
            <a:ext cx="17160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Font typeface="Wingdings" pitchFamily="2" charset="2"/>
              <a:buNone/>
            </a:pPr>
            <a:r>
              <a:rPr lang="ja-JP" altLang="en-US" sz="1600">
                <a:solidFill>
                  <a:srgbClr val="000000"/>
                </a:solidFill>
                <a:latin typeface="ＭＳ ゴシック" pitchFamily="49" charset="-128"/>
                <a:ea typeface="ＭＳ ゴシック" pitchFamily="49" charset="-128"/>
              </a:rPr>
              <a:t>マイ広報紙</a:t>
            </a:r>
            <a:endParaRPr lang="en-US" altLang="ja-JP" sz="1600">
              <a:solidFill>
                <a:srgbClr val="000000"/>
              </a:solidFill>
              <a:latin typeface="ＭＳ ゴシック" pitchFamily="49" charset="-128"/>
              <a:ea typeface="ＭＳ ゴシック" pitchFamily="49" charset="-128"/>
            </a:endParaRPr>
          </a:p>
        </p:txBody>
      </p:sp>
      <p:sp>
        <p:nvSpPr>
          <p:cNvPr id="15372" name="正方形/長方形 11"/>
          <p:cNvSpPr>
            <a:spLocks noChangeArrowheads="1"/>
          </p:cNvSpPr>
          <p:nvPr/>
        </p:nvSpPr>
        <p:spPr bwMode="auto">
          <a:xfrm>
            <a:off x="3105150" y="4483100"/>
            <a:ext cx="30718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7063" indent="-627063" eaLnBrk="0" hangingPunct="0">
              <a:defRPr kumimoji="1" sz="1400" b="1">
                <a:solidFill>
                  <a:srgbClr val="000066"/>
                </a:solidFill>
                <a:latin typeface="Arial" charset="0"/>
                <a:ea typeface="ＭＳ Ｐゴシック" pitchFamily="50" charset="-128"/>
              </a:defRPr>
            </a:lvl1pPr>
            <a:lvl2pPr eaLnBrk="0" hangingPunct="0">
              <a:defRPr kumimoji="1" sz="1400" b="1">
                <a:solidFill>
                  <a:srgbClr val="000066"/>
                </a:solidFill>
                <a:latin typeface="Arial" charset="0"/>
                <a:ea typeface="ＭＳ Ｐゴシック" pitchFamily="50" charset="-128"/>
              </a:defRPr>
            </a:lvl2pPr>
            <a:lvl3pPr eaLnBrk="0" hangingPunct="0">
              <a:defRPr kumimoji="1" sz="1400" b="1">
                <a:solidFill>
                  <a:srgbClr val="000066"/>
                </a:solidFill>
                <a:latin typeface="Arial" charset="0"/>
                <a:ea typeface="ＭＳ Ｐゴシック" pitchFamily="50" charset="-128"/>
              </a:defRPr>
            </a:lvl3pPr>
            <a:lvl4pPr eaLnBrk="0" hangingPunct="0">
              <a:defRPr kumimoji="1" sz="1400" b="1">
                <a:solidFill>
                  <a:srgbClr val="000066"/>
                </a:solidFill>
                <a:latin typeface="Arial" charset="0"/>
                <a:ea typeface="ＭＳ Ｐゴシック" pitchFamily="50" charset="-128"/>
              </a:defRPr>
            </a:lvl4pPr>
            <a:lvl5pPr eaLnBrk="0" hangingPunct="0">
              <a:defRPr kumimoji="1" sz="1400" b="1">
                <a:solidFill>
                  <a:srgbClr val="000066"/>
                </a:solidFill>
                <a:latin typeface="Arial" charset="0"/>
                <a:ea typeface="ＭＳ Ｐゴシック" pitchFamily="50" charset="-128"/>
              </a:defRPr>
            </a:lvl5pPr>
            <a:lvl6pPr marL="2284413" indent="1588" eaLnBrk="0" fontAlgn="base" hangingPunct="0">
              <a:spcBef>
                <a:spcPct val="0"/>
              </a:spcBef>
              <a:spcAft>
                <a:spcPct val="0"/>
              </a:spcAft>
              <a:defRPr kumimoji="1" sz="1400" b="1">
                <a:solidFill>
                  <a:srgbClr val="000066"/>
                </a:solidFill>
                <a:latin typeface="Arial" charset="0"/>
                <a:ea typeface="ＭＳ Ｐゴシック" pitchFamily="50" charset="-128"/>
              </a:defRPr>
            </a:lvl6pPr>
            <a:lvl7pPr marL="2741613" indent="1588" eaLnBrk="0" fontAlgn="base" hangingPunct="0">
              <a:spcBef>
                <a:spcPct val="0"/>
              </a:spcBef>
              <a:spcAft>
                <a:spcPct val="0"/>
              </a:spcAft>
              <a:defRPr kumimoji="1" sz="1400" b="1">
                <a:solidFill>
                  <a:srgbClr val="000066"/>
                </a:solidFill>
                <a:latin typeface="Arial" charset="0"/>
                <a:ea typeface="ＭＳ Ｐゴシック" pitchFamily="50" charset="-128"/>
              </a:defRPr>
            </a:lvl7pPr>
            <a:lvl8pPr marL="3198813" indent="1588" eaLnBrk="0" fontAlgn="base" hangingPunct="0">
              <a:spcBef>
                <a:spcPct val="0"/>
              </a:spcBef>
              <a:spcAft>
                <a:spcPct val="0"/>
              </a:spcAft>
              <a:defRPr kumimoji="1" sz="1400" b="1">
                <a:solidFill>
                  <a:srgbClr val="000066"/>
                </a:solidFill>
                <a:latin typeface="Arial" charset="0"/>
                <a:ea typeface="ＭＳ Ｐゴシック" pitchFamily="50" charset="-128"/>
              </a:defRPr>
            </a:lvl8pPr>
            <a:lvl9pPr marL="3656013" indent="1588" eaLnBrk="0" fontAlgn="base" hangingPunct="0">
              <a:spcBef>
                <a:spcPct val="0"/>
              </a:spcBef>
              <a:spcAft>
                <a:spcPct val="0"/>
              </a:spcAft>
              <a:defRPr kumimoji="1" sz="1400" b="1">
                <a:solidFill>
                  <a:srgbClr val="000066"/>
                </a:solidFill>
                <a:latin typeface="Arial" charset="0"/>
                <a:ea typeface="ＭＳ Ｐゴシック" pitchFamily="50" charset="-128"/>
              </a:defRPr>
            </a:lvl9pPr>
          </a:lstStyle>
          <a:p>
            <a:pPr eaLnBrk="1" fontAlgn="ctr" hangingPunct="1">
              <a:defRPr/>
            </a:pPr>
            <a:r>
              <a:rPr lang="ja-JP" altLang="en-US" sz="1100" b="0" dirty="0" smtClean="0">
                <a:solidFill>
                  <a:prstClr val="black"/>
                </a:solidFill>
                <a:latin typeface="ＭＳ ゴシック" pitchFamily="49" charset="-128"/>
                <a:ea typeface="ＭＳ ゴシック" pitchFamily="49" charset="-128"/>
              </a:rPr>
              <a:t>自治体広報紙のオープンデータを活用し、個</a:t>
            </a:r>
          </a:p>
          <a:p>
            <a:pPr marL="0" indent="0" eaLnBrk="1" fontAlgn="ctr" hangingPunct="1">
              <a:defRPr/>
            </a:pPr>
            <a:r>
              <a:rPr lang="ja-JP" altLang="en-US" sz="1100" b="0" dirty="0" smtClean="0">
                <a:solidFill>
                  <a:prstClr val="black"/>
                </a:solidFill>
                <a:latin typeface="ＭＳ ゴシック" pitchFamily="49" charset="-128"/>
                <a:ea typeface="ＭＳ ゴシック" pitchFamily="49" charset="-128"/>
              </a:rPr>
              <a:t>人の登録属性に応じた広報紙情報を発信するインターネットサービス。</a:t>
            </a:r>
          </a:p>
        </p:txBody>
      </p:sp>
      <p:sp>
        <p:nvSpPr>
          <p:cNvPr id="15367" name="コンテンツ プレースホルダー 2"/>
          <p:cNvSpPr txBox="1">
            <a:spLocks/>
          </p:cNvSpPr>
          <p:nvPr/>
        </p:nvSpPr>
        <p:spPr bwMode="auto">
          <a:xfrm>
            <a:off x="6392863" y="1893888"/>
            <a:ext cx="3313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Font typeface="Wingdings" pitchFamily="2" charset="2"/>
              <a:buNone/>
            </a:pPr>
            <a:r>
              <a:rPr lang="ja-JP" altLang="en-US" sz="1600">
                <a:solidFill>
                  <a:srgbClr val="000000"/>
                </a:solidFill>
                <a:latin typeface="ＭＳ ゴシック" pitchFamily="49" charset="-128"/>
                <a:ea typeface="ＭＳ ゴシック" pitchFamily="49" charset="-128"/>
              </a:rPr>
              <a:t>ゴミ分別に関するポータルサイト</a:t>
            </a:r>
            <a:endParaRPr lang="en-US" altLang="ja-JP" sz="1600">
              <a:solidFill>
                <a:srgbClr val="000000"/>
              </a:solidFill>
              <a:latin typeface="ＭＳ ゴシック" pitchFamily="49" charset="-128"/>
              <a:ea typeface="ＭＳ ゴシック" pitchFamily="49" charset="-128"/>
            </a:endParaRPr>
          </a:p>
        </p:txBody>
      </p:sp>
      <p:sp>
        <p:nvSpPr>
          <p:cNvPr id="15368" name="正方形/長方形 14"/>
          <p:cNvSpPr>
            <a:spLocks noChangeArrowheads="1"/>
          </p:cNvSpPr>
          <p:nvPr/>
        </p:nvSpPr>
        <p:spPr bwMode="auto">
          <a:xfrm>
            <a:off x="6437313" y="4483100"/>
            <a:ext cx="31416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1363" indent="-284163"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1413" indent="-227013" eaLnBrk="0" hangingPunct="0">
              <a:spcBef>
                <a:spcPct val="20000"/>
              </a:spcBef>
              <a:buChar char="•"/>
              <a:defRPr kumimoji="1" sz="1400">
                <a:solidFill>
                  <a:schemeClr val="tx1"/>
                </a:solidFill>
                <a:latin typeface="Arial" charset="0"/>
                <a:ea typeface="ＭＳ Ｐゴシック" charset="-128"/>
              </a:defRPr>
            </a:lvl3pPr>
            <a:lvl4pPr marL="1598613" indent="-227013" eaLnBrk="0" hangingPunct="0">
              <a:spcBef>
                <a:spcPct val="20000"/>
              </a:spcBef>
              <a:buChar char="–"/>
              <a:defRPr kumimoji="1" sz="12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ctr" hangingPunct="1">
              <a:spcBef>
                <a:spcPct val="0"/>
              </a:spcBef>
              <a:buFontTx/>
              <a:buNone/>
            </a:pPr>
            <a:r>
              <a:rPr lang="ja-JP" altLang="en-US" sz="1100" b="0">
                <a:solidFill>
                  <a:srgbClr val="000000"/>
                </a:solidFill>
                <a:latin typeface="ＭＳ ゴシック" pitchFamily="49" charset="-128"/>
                <a:ea typeface="ＭＳ ゴシック" pitchFamily="49" charset="-128"/>
              </a:rPr>
              <a:t>ゴミの品目名と、対象地域をキーワード入力すると、その分別方法が出力されるゴミ検索サービス。バーコードなどを読み取って、簡単にゴミを分類できるアプリ化を目指している。</a:t>
            </a:r>
          </a:p>
        </p:txBody>
      </p:sp>
      <p:sp>
        <p:nvSpPr>
          <p:cNvPr id="15369"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fld id="{8379415E-54EC-47E6-8BDC-CA136D28E2B8}" type="slidenum">
              <a:rPr lang="en-US" altLang="ja-JP" sz="1400" smtClean="0">
                <a:solidFill>
                  <a:srgbClr val="000000"/>
                </a:solidFill>
                <a:latin typeface="ＭＳ ゴシック" pitchFamily="49" charset="-128"/>
                <a:ea typeface="ＭＳ ゴシック" pitchFamily="49" charset="-128"/>
              </a:rPr>
              <a:pPr eaLnBrk="1" hangingPunct="1">
                <a:spcBef>
                  <a:spcPct val="0"/>
                </a:spcBef>
                <a:buFontTx/>
                <a:buNone/>
              </a:pPr>
              <a:t>6</a:t>
            </a:fld>
            <a:endParaRPr lang="en-US" altLang="ja-JP" sz="1400" smtClean="0">
              <a:solidFill>
                <a:srgbClr val="000000"/>
              </a:solidFill>
              <a:latin typeface="ＭＳ ゴシック" pitchFamily="49" charset="-128"/>
              <a:ea typeface="ＭＳ ゴシック" pitchFamily="49" charset="-128"/>
            </a:endParaRPr>
          </a:p>
        </p:txBody>
      </p:sp>
      <p:pic>
        <p:nvPicPr>
          <p:cNvPr id="15370" name="図 15" descr="C:\Users\0997\Documents\report\1,aeds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2185988"/>
            <a:ext cx="28225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図 16" descr="C:\Users\0997\Documents\report\2.mykoho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775" y="2192338"/>
            <a:ext cx="272256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7" descr="C:\Users\0997\Documents\report\3.gomibunbet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325" y="2197100"/>
            <a:ext cx="295275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正方形/長方形 47"/>
          <p:cNvSpPr>
            <a:spLocks noChangeArrowheads="1"/>
          </p:cNvSpPr>
          <p:nvPr/>
        </p:nvSpPr>
        <p:spPr bwMode="auto">
          <a:xfrm>
            <a:off x="6651625" y="5661025"/>
            <a:ext cx="290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b="0">
                <a:solidFill>
                  <a:srgbClr val="000000"/>
                </a:solidFill>
                <a:latin typeface="Arial" charset="0"/>
                <a:ea typeface="ＭＳ Ｐゴシック" charset="-128"/>
              </a:rPr>
              <a:t>出典：</a:t>
            </a:r>
            <a:r>
              <a:rPr lang="en-US" altLang="ja-JP" sz="1000" b="0">
                <a:solidFill>
                  <a:srgbClr val="000000"/>
                </a:solidFill>
                <a:latin typeface="Arial" charset="0"/>
                <a:ea typeface="ＭＳ Ｐゴシック" charset="-128"/>
              </a:rPr>
              <a:t>Knowledge Connector</a:t>
            </a:r>
          </a:p>
          <a:p>
            <a:pPr eaLnBrk="1" hangingPunct="1">
              <a:spcBef>
                <a:spcPct val="0"/>
              </a:spcBef>
              <a:buFontTx/>
              <a:buNone/>
            </a:pPr>
            <a:r>
              <a:rPr lang="ja-JP" altLang="en-US" sz="1000" b="0">
                <a:solidFill>
                  <a:srgbClr val="000000"/>
                </a:solidFill>
                <a:latin typeface="Arial" charset="0"/>
                <a:ea typeface="ＭＳ Ｐゴシック" charset="-128"/>
              </a:rPr>
              <a:t>（</a:t>
            </a:r>
            <a:r>
              <a:rPr lang="en-US" altLang="ja-JP" sz="1000" b="0">
                <a:solidFill>
                  <a:srgbClr val="000000"/>
                </a:solidFill>
                <a:latin typeface="Arial" charset="0"/>
                <a:ea typeface="ＭＳ Ｐゴシック" charset="-128"/>
                <a:hlinkClick r:id="rId5"/>
              </a:rPr>
              <a:t>http://idea.linkdata.org/idea/idea1s801i</a:t>
            </a:r>
            <a:r>
              <a:rPr lang="ja-JP" altLang="en-US" sz="1000" b="0">
                <a:solidFill>
                  <a:srgbClr val="000000"/>
                </a:solidFill>
                <a:latin typeface="Arial" charset="0"/>
                <a:ea typeface="ＭＳ Ｐゴシック" charset="-128"/>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125413" y="44450"/>
            <a:ext cx="8067675" cy="504825"/>
          </a:xfrm>
        </p:spPr>
        <p:txBody>
          <a:bodyPr/>
          <a:lstStyle/>
          <a:p>
            <a:r>
              <a:rPr kumimoji="1" lang="ja-JP" altLang="en-US" b="0" smtClean="0">
                <a:solidFill>
                  <a:srgbClr val="0000FF"/>
                </a:solidFill>
                <a:latin typeface="ＭＳ ゴシック" pitchFamily="49" charset="-128"/>
                <a:ea typeface="ＭＳ ゴシック" pitchFamily="49" charset="-128"/>
                <a:cs typeface="メイリオ" pitchFamily="50" charset="-128"/>
              </a:rPr>
              <a:t>人材マッチングイベントの出展アプリ・サービス②</a:t>
            </a:r>
          </a:p>
        </p:txBody>
      </p:sp>
      <p:sp>
        <p:nvSpPr>
          <p:cNvPr id="16387" name="正方形/長方形 1"/>
          <p:cNvSpPr>
            <a:spLocks noChangeArrowheads="1"/>
          </p:cNvSpPr>
          <p:nvPr/>
        </p:nvSpPr>
        <p:spPr bwMode="auto">
          <a:xfrm>
            <a:off x="709613" y="2862263"/>
            <a:ext cx="3963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ctr"/>
            <a:r>
              <a:rPr lang="ja-JP" altLang="en-US" sz="1100" b="0">
                <a:solidFill>
                  <a:srgbClr val="000000"/>
                </a:solidFill>
                <a:latin typeface="ＭＳ ゴシック" pitchFamily="49" charset="-128"/>
                <a:ea typeface="ＭＳ ゴシック" pitchFamily="49" charset="-128"/>
              </a:rPr>
              <a:t>国内外の宿泊者に、多言語コンテンツによる周辺のおすすめ観光スポットや飲食店、おすすめコースを紹介するツール。</a:t>
            </a:r>
          </a:p>
        </p:txBody>
      </p:sp>
      <p:sp>
        <p:nvSpPr>
          <p:cNvPr id="16388" name="コンテンツ プレースホルダー 2"/>
          <p:cNvSpPr txBox="1">
            <a:spLocks/>
          </p:cNvSpPr>
          <p:nvPr/>
        </p:nvSpPr>
        <p:spPr bwMode="auto">
          <a:xfrm>
            <a:off x="1919288" y="692150"/>
            <a:ext cx="11049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Font typeface="Wingdings" pitchFamily="2" charset="2"/>
              <a:buNone/>
            </a:pPr>
            <a:r>
              <a:rPr lang="ja-JP" altLang="en-US" sz="1600">
                <a:solidFill>
                  <a:srgbClr val="000000"/>
                </a:solidFill>
                <a:latin typeface="ＭＳ ゴシック" pitchFamily="49" charset="-128"/>
                <a:ea typeface="ＭＳ ゴシック" pitchFamily="49" charset="-128"/>
              </a:rPr>
              <a:t>旅コン</a:t>
            </a:r>
            <a:endParaRPr lang="en-US" altLang="ja-JP" sz="1600">
              <a:solidFill>
                <a:srgbClr val="000000"/>
              </a:solidFill>
              <a:latin typeface="ＭＳ ゴシック" pitchFamily="49" charset="-128"/>
              <a:ea typeface="ＭＳ ゴシック" pitchFamily="49" charset="-128"/>
            </a:endParaRPr>
          </a:p>
        </p:txBody>
      </p:sp>
      <p:sp>
        <p:nvSpPr>
          <p:cNvPr id="16389" name="コンテンツ プレースホルダー 2"/>
          <p:cNvSpPr txBox="1">
            <a:spLocks/>
          </p:cNvSpPr>
          <p:nvPr/>
        </p:nvSpPr>
        <p:spPr bwMode="auto">
          <a:xfrm>
            <a:off x="819150" y="3476625"/>
            <a:ext cx="36290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Font typeface="Wingdings" pitchFamily="2" charset="2"/>
              <a:buNone/>
            </a:pPr>
            <a:r>
              <a:rPr lang="ja-JP" altLang="en-US" sz="1600">
                <a:solidFill>
                  <a:srgbClr val="000000"/>
                </a:solidFill>
                <a:latin typeface="ＭＳ ゴシック" pitchFamily="49" charset="-128"/>
                <a:ea typeface="ＭＳ ゴシック" pitchFamily="49" charset="-128"/>
              </a:rPr>
              <a:t>今夜くらいは少しだけ考えてみる</a:t>
            </a:r>
            <a:endParaRPr lang="en-US" altLang="ja-JP" sz="1600">
              <a:solidFill>
                <a:srgbClr val="000000"/>
              </a:solidFill>
              <a:latin typeface="ＭＳ ゴシック" pitchFamily="49" charset="-128"/>
              <a:ea typeface="ＭＳ ゴシック" pitchFamily="49" charset="-128"/>
            </a:endParaRPr>
          </a:p>
        </p:txBody>
      </p:sp>
      <p:sp>
        <p:nvSpPr>
          <p:cNvPr id="16390" name="正方形/長方形 11"/>
          <p:cNvSpPr>
            <a:spLocks noChangeArrowheads="1"/>
          </p:cNvSpPr>
          <p:nvPr/>
        </p:nvSpPr>
        <p:spPr bwMode="auto">
          <a:xfrm>
            <a:off x="701675" y="6038850"/>
            <a:ext cx="39639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ctr"/>
            <a:r>
              <a:rPr lang="ja-JP" altLang="en-US" sz="1100" b="0">
                <a:solidFill>
                  <a:srgbClr val="000000"/>
                </a:solidFill>
                <a:latin typeface="ＭＳ ゴシック" pitchFamily="49" charset="-128"/>
                <a:ea typeface="ＭＳ ゴシック" pitchFamily="49" charset="-128"/>
              </a:rPr>
              <a:t>日本の国家予算の歳出金額を、自由に設定して、増税、減税の見込みを試算することができる学習アプリ。</a:t>
            </a:r>
          </a:p>
        </p:txBody>
      </p:sp>
      <p:sp>
        <p:nvSpPr>
          <p:cNvPr id="16391" name="コンテンツ プレースホルダー 2"/>
          <p:cNvSpPr txBox="1">
            <a:spLocks/>
          </p:cNvSpPr>
          <p:nvPr/>
        </p:nvSpPr>
        <p:spPr bwMode="auto">
          <a:xfrm>
            <a:off x="7172325" y="3490913"/>
            <a:ext cx="8048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Font typeface="Wingdings" pitchFamily="2" charset="2"/>
              <a:buNone/>
            </a:pPr>
            <a:r>
              <a:rPr lang="en-US" altLang="ja-JP" sz="1600">
                <a:solidFill>
                  <a:srgbClr val="000000"/>
                </a:solidFill>
                <a:latin typeface="ＭＳ ゴシック" pitchFamily="49" charset="-128"/>
                <a:ea typeface="ＭＳ ゴシック" pitchFamily="49" charset="-128"/>
              </a:rPr>
              <a:t>GEEO</a:t>
            </a:r>
          </a:p>
        </p:txBody>
      </p:sp>
      <p:sp>
        <p:nvSpPr>
          <p:cNvPr id="16392" name="正方形/長方形 14"/>
          <p:cNvSpPr>
            <a:spLocks noChangeArrowheads="1"/>
          </p:cNvSpPr>
          <p:nvPr/>
        </p:nvSpPr>
        <p:spPr bwMode="auto">
          <a:xfrm>
            <a:off x="5673725" y="5888038"/>
            <a:ext cx="39592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ctr"/>
            <a:r>
              <a:rPr lang="ja-JP" altLang="en-US" sz="1100" b="0">
                <a:solidFill>
                  <a:srgbClr val="000000"/>
                </a:solidFill>
                <a:latin typeface="ＭＳ ゴシック" pitchFamily="49" charset="-128"/>
                <a:ea typeface="ＭＳ ゴシック" pitchFamily="49" charset="-128"/>
              </a:rPr>
              <a:t>住所を入力するだけで、その不動産の予測適正価格を算出するサービス。ウェブサービスの他にスマホアプリとしてもすでに公開している。</a:t>
            </a:r>
          </a:p>
        </p:txBody>
      </p:sp>
      <p:sp>
        <p:nvSpPr>
          <p:cNvPr id="16393" name="コンテンツ プレースホルダー 2"/>
          <p:cNvSpPr txBox="1">
            <a:spLocks/>
          </p:cNvSpPr>
          <p:nvPr/>
        </p:nvSpPr>
        <p:spPr bwMode="auto">
          <a:xfrm>
            <a:off x="6343650" y="708025"/>
            <a:ext cx="2220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Font typeface="Wingdings" pitchFamily="2" charset="2"/>
              <a:buNone/>
            </a:pPr>
            <a:r>
              <a:rPr lang="en-US" altLang="ja-JP" sz="1600">
                <a:solidFill>
                  <a:srgbClr val="000000"/>
                </a:solidFill>
                <a:latin typeface="ＭＳ ゴシック" pitchFamily="49" charset="-128"/>
                <a:ea typeface="ＭＳ ゴシック" pitchFamily="49" charset="-128"/>
              </a:rPr>
              <a:t>5374</a:t>
            </a:r>
            <a:r>
              <a:rPr lang="ja-JP" altLang="en-US" sz="1600">
                <a:solidFill>
                  <a:srgbClr val="000000"/>
                </a:solidFill>
                <a:latin typeface="ＭＳ ゴシック" pitchFamily="49" charset="-128"/>
                <a:ea typeface="ＭＳ ゴシック" pitchFamily="49" charset="-128"/>
              </a:rPr>
              <a:t>（ゴミナシ）</a:t>
            </a:r>
            <a:r>
              <a:rPr lang="en-US" altLang="ja-JP" sz="1600">
                <a:solidFill>
                  <a:srgbClr val="000000"/>
                </a:solidFill>
                <a:latin typeface="ＭＳ ゴシック" pitchFamily="49" charset="-128"/>
                <a:ea typeface="ＭＳ ゴシック" pitchFamily="49" charset="-128"/>
              </a:rPr>
              <a:t>.jp</a:t>
            </a:r>
          </a:p>
        </p:txBody>
      </p:sp>
      <p:sp>
        <p:nvSpPr>
          <p:cNvPr id="16394" name="正方形/長方形 24"/>
          <p:cNvSpPr>
            <a:spLocks noChangeArrowheads="1"/>
          </p:cNvSpPr>
          <p:nvPr/>
        </p:nvSpPr>
        <p:spPr bwMode="auto">
          <a:xfrm>
            <a:off x="5673725" y="2871788"/>
            <a:ext cx="39592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ctr"/>
            <a:r>
              <a:rPr lang="ja-JP" altLang="en-US" sz="1100" b="0">
                <a:solidFill>
                  <a:srgbClr val="000000"/>
                </a:solidFill>
                <a:latin typeface="ＭＳ ゴシック" pitchFamily="49" charset="-128"/>
                <a:ea typeface="ＭＳ ゴシック" pitchFamily="49" charset="-128"/>
              </a:rPr>
              <a:t>自分が住んでいる地域のゴミの分別と収集日を簡単に調べることができるアプリ。ゴミのジャンルをタップすると、捨てることが可能なゴミの一覧を見ることができる。</a:t>
            </a:r>
          </a:p>
        </p:txBody>
      </p:sp>
      <p:sp>
        <p:nvSpPr>
          <p:cNvPr id="16395"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fld id="{BA25A956-B41E-4443-A39B-192DBE8397BF}" type="slidenum">
              <a:rPr lang="en-US" altLang="ja-JP" sz="1400" smtClean="0">
                <a:solidFill>
                  <a:srgbClr val="000000"/>
                </a:solidFill>
                <a:latin typeface="ＭＳ ゴシック" pitchFamily="49" charset="-128"/>
                <a:ea typeface="ＭＳ ゴシック" pitchFamily="49" charset="-128"/>
              </a:rPr>
              <a:pPr eaLnBrk="1" hangingPunct="1">
                <a:spcBef>
                  <a:spcPct val="0"/>
                </a:spcBef>
                <a:buFontTx/>
                <a:buNone/>
              </a:pPr>
              <a:t>7</a:t>
            </a:fld>
            <a:endParaRPr lang="en-US" altLang="ja-JP" sz="1400" smtClean="0">
              <a:solidFill>
                <a:srgbClr val="000000"/>
              </a:solidFill>
              <a:latin typeface="ＭＳ ゴシック" pitchFamily="49" charset="-128"/>
              <a:ea typeface="ＭＳ ゴシック" pitchFamily="49" charset="-128"/>
            </a:endParaRPr>
          </a:p>
        </p:txBody>
      </p:sp>
      <p:pic>
        <p:nvPicPr>
          <p:cNvPr id="16396" name="図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13" y="1030288"/>
            <a:ext cx="287496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図 21" descr="C:\Users\0997\Documents\report\5.53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25" y="1030288"/>
            <a:ext cx="305276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図 22" descr="C:\Users\0997\Documents\report\6.gee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25" y="3808413"/>
            <a:ext cx="3240088"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図 23" descr="C:\Users\0997\Documents\report\7.thinkton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538" y="3792538"/>
            <a:ext cx="2946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正方形/長方形 47"/>
          <p:cNvSpPr>
            <a:spLocks noChangeArrowheads="1"/>
          </p:cNvSpPr>
          <p:nvPr/>
        </p:nvSpPr>
        <p:spPr bwMode="auto">
          <a:xfrm>
            <a:off x="7227888" y="6457950"/>
            <a:ext cx="2478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2950" indent="-285750"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Char char="•"/>
              <a:defRPr kumimoji="1" sz="1400">
                <a:solidFill>
                  <a:schemeClr val="tx1"/>
                </a:solidFill>
                <a:latin typeface="Arial" charset="0"/>
                <a:ea typeface="ＭＳ Ｐゴシック" charset="-128"/>
              </a:defRPr>
            </a:lvl3pPr>
            <a:lvl4pPr marL="1600200" indent="-228600" eaLnBrk="0" hangingPunct="0">
              <a:spcBef>
                <a:spcPct val="20000"/>
              </a:spcBef>
              <a:buChar char="–"/>
              <a:defRPr kumimoji="1" sz="12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b="0">
                <a:solidFill>
                  <a:srgbClr val="000000"/>
                </a:solidFill>
                <a:latin typeface="Arial" charset="0"/>
                <a:ea typeface="ＭＳ Ｐゴシック" charset="-128"/>
              </a:rPr>
              <a:t>出典：</a:t>
            </a:r>
            <a:r>
              <a:rPr lang="en-US" altLang="ja-JP" sz="1000" b="0">
                <a:solidFill>
                  <a:srgbClr val="000000"/>
                </a:solidFill>
                <a:latin typeface="Arial" charset="0"/>
                <a:ea typeface="ＭＳ Ｐゴシック" charset="-128"/>
              </a:rPr>
              <a:t>Knowledge Connector</a:t>
            </a:r>
          </a:p>
          <a:p>
            <a:pPr eaLnBrk="1" hangingPunct="1">
              <a:spcBef>
                <a:spcPct val="0"/>
              </a:spcBef>
              <a:buFontTx/>
              <a:buNone/>
            </a:pPr>
            <a:r>
              <a:rPr lang="ja-JP" altLang="en-US" sz="1000" b="0">
                <a:solidFill>
                  <a:srgbClr val="000000"/>
                </a:solidFill>
                <a:latin typeface="Arial" charset="0"/>
                <a:ea typeface="ＭＳ Ｐゴシック" charset="-128"/>
              </a:rPr>
              <a:t>（</a:t>
            </a:r>
            <a:r>
              <a:rPr lang="en-US" altLang="ja-JP" sz="1000" b="0">
                <a:solidFill>
                  <a:srgbClr val="000000"/>
                </a:solidFill>
                <a:latin typeface="Arial" charset="0"/>
                <a:ea typeface="ＭＳ Ｐゴシック" charset="-128"/>
                <a:hlinkClick r:id="rId6"/>
              </a:rPr>
              <a:t>http://idea.linkdata.org/idea/idea1s801i</a:t>
            </a:r>
            <a:r>
              <a:rPr lang="ja-JP" altLang="en-US" sz="1000" b="0">
                <a:solidFill>
                  <a:srgbClr val="000000"/>
                </a:solidFill>
                <a:latin typeface="Arial" charset="0"/>
                <a:ea typeface="ＭＳ Ｐゴシック" charset="-128"/>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p:cNvSpPr>
            <a:spLocks noGrp="1"/>
          </p:cNvSpPr>
          <p:nvPr>
            <p:ph type="title"/>
          </p:nvPr>
        </p:nvSpPr>
        <p:spPr/>
        <p:txBody>
          <a:bodyPr/>
          <a:lstStyle/>
          <a:p>
            <a:r>
              <a:rPr kumimoji="1" lang="ja-JP" altLang="en-US" b="0" smtClean="0">
                <a:latin typeface="ＭＳ ゴシック" pitchFamily="49" charset="-128"/>
                <a:ea typeface="ＭＳ ゴシック" pitchFamily="49" charset="-128"/>
              </a:rPr>
              <a:t>出展者及び来場者の感想（アンケート結果より）</a:t>
            </a:r>
          </a:p>
        </p:txBody>
      </p:sp>
      <p:sp>
        <p:nvSpPr>
          <p:cNvPr id="17411" name="正方形/長方形 7"/>
          <p:cNvSpPr>
            <a:spLocks noChangeArrowheads="1"/>
          </p:cNvSpPr>
          <p:nvPr/>
        </p:nvSpPr>
        <p:spPr bwMode="auto">
          <a:xfrm>
            <a:off x="347663" y="3933825"/>
            <a:ext cx="130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1363" indent="-284163"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1413" indent="-227013" eaLnBrk="0" hangingPunct="0">
              <a:spcBef>
                <a:spcPct val="20000"/>
              </a:spcBef>
              <a:buChar char="•"/>
              <a:defRPr kumimoji="1" sz="1400">
                <a:solidFill>
                  <a:schemeClr val="tx1"/>
                </a:solidFill>
                <a:latin typeface="Arial" charset="0"/>
                <a:ea typeface="ＭＳ Ｐゴシック" charset="-128"/>
              </a:defRPr>
            </a:lvl3pPr>
            <a:lvl4pPr marL="1598613" indent="-227013" eaLnBrk="0" hangingPunct="0">
              <a:spcBef>
                <a:spcPct val="20000"/>
              </a:spcBef>
              <a:buChar char="–"/>
              <a:defRPr kumimoji="1" sz="12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pPr>
            <a:r>
              <a:rPr lang="ja-JP" altLang="ja-JP">
                <a:latin typeface="ＭＳ ゴシック" pitchFamily="49" charset="-128"/>
                <a:ea typeface="ＭＳ ゴシック" pitchFamily="49" charset="-128"/>
              </a:rPr>
              <a:t>来場者</a:t>
            </a:r>
          </a:p>
        </p:txBody>
      </p:sp>
      <p:sp>
        <p:nvSpPr>
          <p:cNvPr id="17412" name="正方形/長方形 9"/>
          <p:cNvSpPr>
            <a:spLocks noChangeArrowheads="1"/>
          </p:cNvSpPr>
          <p:nvPr/>
        </p:nvSpPr>
        <p:spPr bwMode="auto">
          <a:xfrm>
            <a:off x="344488" y="661988"/>
            <a:ext cx="130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1363" indent="-284163"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1413" indent="-227013" eaLnBrk="0" hangingPunct="0">
              <a:spcBef>
                <a:spcPct val="20000"/>
              </a:spcBef>
              <a:buChar char="•"/>
              <a:defRPr kumimoji="1" sz="1400">
                <a:solidFill>
                  <a:schemeClr val="tx1"/>
                </a:solidFill>
                <a:latin typeface="Arial" charset="0"/>
                <a:ea typeface="ＭＳ Ｐゴシック" charset="-128"/>
              </a:defRPr>
            </a:lvl3pPr>
            <a:lvl4pPr marL="1598613" indent="-227013" eaLnBrk="0" hangingPunct="0">
              <a:spcBef>
                <a:spcPct val="20000"/>
              </a:spcBef>
              <a:buChar char="–"/>
              <a:defRPr kumimoji="1" sz="12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pPr>
            <a:r>
              <a:rPr lang="ja-JP" altLang="en-US">
                <a:latin typeface="ＭＳ ゴシック" pitchFamily="49" charset="-128"/>
                <a:ea typeface="ＭＳ ゴシック" pitchFamily="49" charset="-128"/>
              </a:rPr>
              <a:t>出展者</a:t>
            </a:r>
            <a:endParaRPr lang="ja-JP" altLang="ja-JP">
              <a:latin typeface="ＭＳ ゴシック" pitchFamily="49" charset="-128"/>
              <a:ea typeface="ＭＳ ゴシック" pitchFamily="49" charset="-128"/>
            </a:endParaRPr>
          </a:p>
        </p:txBody>
      </p:sp>
      <p:pic>
        <p:nvPicPr>
          <p:cNvPr id="17413" name="図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50" y="1062038"/>
            <a:ext cx="44545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正方形/長方形 11"/>
          <p:cNvSpPr>
            <a:spLocks noChangeArrowheads="1"/>
          </p:cNvSpPr>
          <p:nvPr/>
        </p:nvSpPr>
        <p:spPr bwMode="auto">
          <a:xfrm>
            <a:off x="4986338" y="1062038"/>
            <a:ext cx="1262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chemeClr val="tx1"/>
                </a:solidFill>
                <a:latin typeface="ＭＳ ゴシック" pitchFamily="49" charset="-128"/>
                <a:ea typeface="ＭＳ ゴシック" pitchFamily="49" charset="-128"/>
              </a:rPr>
              <a:t>主なコメント</a:t>
            </a:r>
            <a:endParaRPr lang="ja-JP" altLang="ja-JP">
              <a:solidFill>
                <a:schemeClr val="tx1"/>
              </a:solidFill>
              <a:latin typeface="ＭＳ ゴシック" pitchFamily="49" charset="-128"/>
              <a:ea typeface="ＭＳ ゴシック" pitchFamily="49" charset="-128"/>
            </a:endParaRPr>
          </a:p>
        </p:txBody>
      </p:sp>
      <p:sp>
        <p:nvSpPr>
          <p:cNvPr id="17415" name="正方形/長方形 1"/>
          <p:cNvSpPr>
            <a:spLocks noChangeArrowheads="1"/>
          </p:cNvSpPr>
          <p:nvPr/>
        </p:nvSpPr>
        <p:spPr bwMode="auto">
          <a:xfrm>
            <a:off x="4806950" y="1376363"/>
            <a:ext cx="495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1363" indent="-284163"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1413" indent="-227013" eaLnBrk="0" hangingPunct="0">
              <a:spcBef>
                <a:spcPct val="20000"/>
              </a:spcBef>
              <a:buChar char="•"/>
              <a:defRPr kumimoji="1" sz="1400">
                <a:solidFill>
                  <a:schemeClr val="tx1"/>
                </a:solidFill>
                <a:latin typeface="Arial" charset="0"/>
                <a:ea typeface="ＭＳ Ｐゴシック" charset="-128"/>
              </a:defRPr>
            </a:lvl3pPr>
            <a:lvl4pPr marL="1598613" indent="-227013" eaLnBrk="0" hangingPunct="0">
              <a:spcBef>
                <a:spcPct val="20000"/>
              </a:spcBef>
              <a:buChar char="–"/>
              <a:defRPr kumimoji="1" sz="12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a:latin typeface="ＭＳ ゴシック" pitchFamily="49" charset="-128"/>
                <a:ea typeface="ＭＳ ゴシック" pitchFamily="49" charset="-128"/>
              </a:rPr>
              <a:t>・</a:t>
            </a:r>
            <a:r>
              <a:rPr lang="ja-JP" altLang="ja-JP" sz="1400">
                <a:latin typeface="ＭＳ ゴシック" pitchFamily="49" charset="-128"/>
                <a:ea typeface="ＭＳ ゴシック" pitchFamily="49" charset="-128"/>
              </a:rPr>
              <a:t>弊社に関心を持っている企業を紹介いただける人材とつながった</a:t>
            </a:r>
          </a:p>
          <a:p>
            <a:pPr eaLnBrk="1" hangingPunct="1">
              <a:spcBef>
                <a:spcPct val="0"/>
              </a:spcBef>
              <a:buFontTx/>
              <a:buNone/>
            </a:pPr>
            <a:r>
              <a:rPr lang="ja-JP" altLang="en-US" sz="1400">
                <a:latin typeface="ＭＳ ゴシック" pitchFamily="49" charset="-128"/>
                <a:ea typeface="ＭＳ ゴシック" pitchFamily="49" charset="-128"/>
              </a:rPr>
              <a:t>・</a:t>
            </a:r>
            <a:r>
              <a:rPr lang="ja-JP" altLang="ja-JP" sz="1400">
                <a:latin typeface="ＭＳ ゴシック" pitchFamily="49" charset="-128"/>
                <a:ea typeface="ＭＳ ゴシック" pitchFamily="49" charset="-128"/>
              </a:rPr>
              <a:t>多様な人達から意見をいただける機会が少ないし、熱心に議論までして下さって本当にありがたい。</a:t>
            </a:r>
          </a:p>
          <a:p>
            <a:pPr eaLnBrk="1" hangingPunct="1">
              <a:spcBef>
                <a:spcPct val="0"/>
              </a:spcBef>
              <a:buFontTx/>
              <a:buNone/>
            </a:pPr>
            <a:r>
              <a:rPr lang="ja-JP" altLang="en-US" sz="1400">
                <a:latin typeface="ＭＳ ゴシック" pitchFamily="49" charset="-128"/>
                <a:ea typeface="ＭＳ ゴシック" pitchFamily="49" charset="-128"/>
              </a:rPr>
              <a:t>・</a:t>
            </a:r>
            <a:r>
              <a:rPr lang="ja-JP" altLang="ja-JP" sz="1400">
                <a:latin typeface="ＭＳ ゴシック" pitchFamily="49" charset="-128"/>
                <a:ea typeface="ＭＳ ゴシック" pitchFamily="49" charset="-128"/>
              </a:rPr>
              <a:t>様々な関係する方々との交流ができ、よいと思う。ぜひ今後も続けてほしい。</a:t>
            </a:r>
          </a:p>
          <a:p>
            <a:pPr eaLnBrk="1" hangingPunct="1">
              <a:spcBef>
                <a:spcPct val="0"/>
              </a:spcBef>
              <a:buFontTx/>
              <a:buNone/>
            </a:pPr>
            <a:r>
              <a:rPr lang="ja-JP" altLang="en-US" sz="1400">
                <a:latin typeface="ＭＳ ゴシック" pitchFamily="49" charset="-128"/>
                <a:ea typeface="ＭＳ ゴシック" pitchFamily="49" charset="-128"/>
              </a:rPr>
              <a:t>・</a:t>
            </a:r>
            <a:r>
              <a:rPr lang="ja-JP" altLang="ja-JP" sz="1400">
                <a:latin typeface="ＭＳ ゴシック" pitchFamily="49" charset="-128"/>
                <a:ea typeface="ＭＳ ゴシック" pitchFamily="49" charset="-128"/>
              </a:rPr>
              <a:t>自分のプランに足りないポイントを明確化することができた。</a:t>
            </a:r>
          </a:p>
        </p:txBody>
      </p:sp>
      <p:sp>
        <p:nvSpPr>
          <p:cNvPr id="13" name="正方形/長方形 12"/>
          <p:cNvSpPr/>
          <p:nvPr/>
        </p:nvSpPr>
        <p:spPr>
          <a:xfrm>
            <a:off x="4881563" y="1062038"/>
            <a:ext cx="4824412" cy="2678112"/>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a:latin typeface="ＭＳ ゴシック" panose="020B0609070205080204" pitchFamily="49" charset="-128"/>
              <a:ea typeface="ＭＳ ゴシック" panose="020B0609070205080204" pitchFamily="49" charset="-128"/>
            </a:endParaRPr>
          </a:p>
        </p:txBody>
      </p:sp>
      <p:sp>
        <p:nvSpPr>
          <p:cNvPr id="17417"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AF5613-DE70-4FF5-8744-2DA1145D3DCD}" type="slidenum">
              <a:rPr lang="en-US" altLang="ja-JP" smtClean="0">
                <a:solidFill>
                  <a:srgbClr val="000000"/>
                </a:solidFill>
                <a:latin typeface="ＭＳ ゴシック" pitchFamily="49" charset="-128"/>
                <a:ea typeface="ＭＳ ゴシック" pitchFamily="49" charset="-128"/>
              </a:rPr>
              <a:pPr/>
              <a:t>8</a:t>
            </a:fld>
            <a:endParaRPr lang="en-US" altLang="ja-JP" smtClean="0">
              <a:solidFill>
                <a:srgbClr val="000000"/>
              </a:solidFill>
              <a:latin typeface="ＭＳ ゴシック" pitchFamily="49" charset="-128"/>
              <a:ea typeface="ＭＳ ゴシック" pitchFamily="49" charset="-128"/>
            </a:endParaRPr>
          </a:p>
        </p:txBody>
      </p:sp>
      <p:sp>
        <p:nvSpPr>
          <p:cNvPr id="11" name="正方形/長方形 10"/>
          <p:cNvSpPr/>
          <p:nvPr/>
        </p:nvSpPr>
        <p:spPr>
          <a:xfrm>
            <a:off x="347663" y="4322763"/>
            <a:ext cx="9358312" cy="2074862"/>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a:latin typeface="ＭＳ ゴシック" panose="020B0609070205080204" pitchFamily="49" charset="-128"/>
              <a:ea typeface="ＭＳ ゴシック" panose="020B0609070205080204" pitchFamily="49" charset="-128"/>
            </a:endParaRPr>
          </a:p>
        </p:txBody>
      </p:sp>
      <p:sp>
        <p:nvSpPr>
          <p:cNvPr id="17419" name="正方形/長方形 1"/>
          <p:cNvSpPr>
            <a:spLocks noChangeArrowheads="1"/>
          </p:cNvSpPr>
          <p:nvPr/>
        </p:nvSpPr>
        <p:spPr bwMode="auto">
          <a:xfrm>
            <a:off x="415925" y="4724400"/>
            <a:ext cx="9145588"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spcBef>
                <a:spcPct val="20000"/>
              </a:spcBef>
              <a:buFont typeface="Wingdings" pitchFamily="2" charset="2"/>
              <a:buChar char="n"/>
              <a:defRPr kumimoji="1" sz="2000">
                <a:solidFill>
                  <a:schemeClr val="tx1"/>
                </a:solidFill>
                <a:latin typeface="HG丸ｺﾞｼｯｸM-PRO" pitchFamily="50" charset="-128"/>
                <a:ea typeface="HG丸ｺﾞｼｯｸM-PRO" pitchFamily="50" charset="-128"/>
              </a:defRPr>
            </a:lvl1pPr>
            <a:lvl2pPr marL="741363" indent="-284163" eaLnBrk="0" hangingPunct="0">
              <a:spcBef>
                <a:spcPct val="20000"/>
              </a:spcBef>
              <a:buFont typeface="Wingdings" pitchFamily="2" charset="2"/>
              <a:buChar char="Ø"/>
              <a:defRPr kumimoji="1" sz="1600">
                <a:solidFill>
                  <a:schemeClr val="tx1"/>
                </a:solidFill>
                <a:latin typeface="HG丸ｺﾞｼｯｸM-PRO" pitchFamily="50" charset="-128"/>
                <a:ea typeface="HG丸ｺﾞｼｯｸM-PRO" pitchFamily="50" charset="-128"/>
              </a:defRPr>
            </a:lvl2pPr>
            <a:lvl3pPr marL="1141413" indent="-227013" eaLnBrk="0" hangingPunct="0">
              <a:spcBef>
                <a:spcPct val="20000"/>
              </a:spcBef>
              <a:buChar char="•"/>
              <a:defRPr kumimoji="1" sz="1400">
                <a:solidFill>
                  <a:schemeClr val="tx1"/>
                </a:solidFill>
                <a:latin typeface="Arial" charset="0"/>
                <a:ea typeface="ＭＳ Ｐゴシック" charset="-128"/>
              </a:defRPr>
            </a:lvl3pPr>
            <a:lvl4pPr marL="1598613" indent="-227013" eaLnBrk="0" hangingPunct="0">
              <a:spcBef>
                <a:spcPct val="20000"/>
              </a:spcBef>
              <a:buChar char="–"/>
              <a:defRPr kumimoji="1" sz="12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a:latin typeface="ＭＳ ゴシック" pitchFamily="49" charset="-128"/>
                <a:ea typeface="ＭＳ ゴシック" pitchFamily="49" charset="-128"/>
              </a:rPr>
              <a:t>・どうしても利用者、消費者に目が行きがちですが、顧客は誰なのか気づいてもらえればと思い、発言できた（事業コンサルタント）</a:t>
            </a:r>
          </a:p>
          <a:p>
            <a:pPr eaLnBrk="1" hangingPunct="1">
              <a:spcBef>
                <a:spcPct val="0"/>
              </a:spcBef>
              <a:buFontTx/>
              <a:buNone/>
            </a:pPr>
            <a:r>
              <a:rPr lang="ja-JP" altLang="en-US" sz="1400">
                <a:latin typeface="ＭＳ ゴシック" pitchFamily="49" charset="-128"/>
                <a:ea typeface="ＭＳ ゴシック" pitchFamily="49" charset="-128"/>
              </a:rPr>
              <a:t>・今日のように多様なバックグラウンドが一同に介して議論することが極めて重要と考える（</a:t>
            </a:r>
            <a:r>
              <a:rPr lang="en-US" altLang="ja-JP" sz="1400">
                <a:latin typeface="ＭＳ ゴシック" pitchFamily="49" charset="-128"/>
                <a:ea typeface="ＭＳ ゴシック" pitchFamily="49" charset="-128"/>
              </a:rPr>
              <a:t>IT</a:t>
            </a:r>
            <a:r>
              <a:rPr lang="ja-JP" altLang="en-US" sz="1400">
                <a:latin typeface="ＭＳ ゴシック" pitchFamily="49" charset="-128"/>
                <a:ea typeface="ＭＳ ゴシック" pitchFamily="49" charset="-128"/>
              </a:rPr>
              <a:t>企業）</a:t>
            </a:r>
          </a:p>
          <a:p>
            <a:pPr eaLnBrk="1" hangingPunct="1">
              <a:spcBef>
                <a:spcPct val="0"/>
              </a:spcBef>
              <a:buFontTx/>
              <a:buNone/>
            </a:pPr>
            <a:r>
              <a:rPr lang="ja-JP" altLang="en-US" sz="1400">
                <a:latin typeface="ＭＳ ゴシック" pitchFamily="49" charset="-128"/>
                <a:ea typeface="ＭＳ ゴシック" pitchFamily="49" charset="-128"/>
              </a:rPr>
              <a:t>・アイデアベースではいろいろと出てくるが、本気でビジネスに繋げていくのはもう少し時間がかかると思う。ただ、人材マッチングが連携を促していく仕掛けはもっとあった方がよい（自治体）</a:t>
            </a:r>
            <a:endParaRPr lang="en-US" altLang="ja-JP" sz="1400">
              <a:latin typeface="ＭＳ ゴシック" pitchFamily="49" charset="-128"/>
              <a:ea typeface="ＭＳ ゴシック" pitchFamily="49" charset="-128"/>
            </a:endParaRPr>
          </a:p>
          <a:p>
            <a:pPr eaLnBrk="1" hangingPunct="1">
              <a:spcBef>
                <a:spcPct val="0"/>
              </a:spcBef>
              <a:buFontTx/>
              <a:buNone/>
            </a:pPr>
            <a:r>
              <a:rPr lang="ja-JP" altLang="en-US" sz="1400">
                <a:latin typeface="ＭＳ ゴシック" pitchFamily="49" charset="-128"/>
                <a:ea typeface="ＭＳ ゴシック" pitchFamily="49" charset="-128"/>
              </a:rPr>
              <a:t>・よりユーザーにとって、面白く価値のあるサービスにするためのアイデアを出せた（教育機関）</a:t>
            </a:r>
          </a:p>
          <a:p>
            <a:pPr eaLnBrk="1" hangingPunct="1">
              <a:spcBef>
                <a:spcPct val="0"/>
              </a:spcBef>
              <a:buFontTx/>
              <a:buNone/>
            </a:pPr>
            <a:endParaRPr lang="ja-JP" altLang="en-US" sz="1400">
              <a:latin typeface="ＭＳ ゴシック" pitchFamily="49" charset="-128"/>
              <a:ea typeface="ＭＳ ゴシック" pitchFamily="49" charset="-128"/>
            </a:endParaRPr>
          </a:p>
        </p:txBody>
      </p:sp>
      <p:sp>
        <p:nvSpPr>
          <p:cNvPr id="17420" name="正方形/長方形 11"/>
          <p:cNvSpPr>
            <a:spLocks noChangeArrowheads="1"/>
          </p:cNvSpPr>
          <p:nvPr/>
        </p:nvSpPr>
        <p:spPr bwMode="auto">
          <a:xfrm>
            <a:off x="585788" y="4365625"/>
            <a:ext cx="1262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chemeClr val="tx1"/>
                </a:solidFill>
                <a:latin typeface="ＭＳ ゴシック" pitchFamily="49" charset="-128"/>
                <a:ea typeface="ＭＳ ゴシック" pitchFamily="49" charset="-128"/>
              </a:rPr>
              <a:t>主なコメント</a:t>
            </a:r>
            <a:endParaRPr lang="ja-JP" altLang="ja-JP">
              <a:solidFill>
                <a:schemeClr val="tx1"/>
              </a:solidFill>
              <a:latin typeface="ＭＳ ゴシック" pitchFamily="49" charset="-128"/>
              <a:ea typeface="ＭＳ ゴシック" pitchFamily="49" charset="-128"/>
            </a:endParaRPr>
          </a:p>
        </p:txBody>
      </p:sp>
    </p:spTree>
  </p:cSld>
  <p:clrMapOvr>
    <a:masterClrMapping/>
  </p:clrMapOvr>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1479</Words>
  <Application>Microsoft Office PowerPoint</Application>
  <PresentationFormat>A4 210 x 297 mm</PresentationFormat>
  <Paragraphs>180</Paragraphs>
  <Slides>10</Slides>
  <Notes>4</Notes>
  <HiddenSlides>0</HiddenSlides>
  <MMClips>0</MMClips>
  <ScaleCrop>false</ScaleCrop>
  <HeadingPairs>
    <vt:vector size="4" baseType="variant">
      <vt:variant>
        <vt:lpstr>テーマ</vt:lpstr>
      </vt:variant>
      <vt:variant>
        <vt:i4>4</vt:i4>
      </vt:variant>
      <vt:variant>
        <vt:lpstr>スライド タイトル</vt:lpstr>
      </vt:variant>
      <vt:variant>
        <vt:i4>10</vt:i4>
      </vt:variant>
    </vt:vector>
  </HeadingPairs>
  <TitlesOfParts>
    <vt:vector size="14" baseType="lpstr">
      <vt:lpstr>標準デザイン</vt:lpstr>
      <vt:lpstr>1_標準デザイン</vt:lpstr>
      <vt:lpstr>2_標準デザイン</vt:lpstr>
      <vt:lpstr>3_標準デザイン</vt:lpstr>
      <vt:lpstr>経済産業省における オープンデータの取組について</vt:lpstr>
      <vt:lpstr>PowerPoint プレゼンテーション</vt:lpstr>
      <vt:lpstr>PowerPoint プレゼンテーション</vt:lpstr>
      <vt:lpstr>Knowledge Connector（β版）の活用状況</vt:lpstr>
      <vt:lpstr>PowerPoint プレゼンテーション</vt:lpstr>
      <vt:lpstr>PowerPoint プレゼンテーション</vt:lpstr>
      <vt:lpstr>人材マッチングイベントの出展アプリ・サービス①</vt:lpstr>
      <vt:lpstr>人材マッチングイベントの出展アプリ・サービス②</vt:lpstr>
      <vt:lpstr>出展者及び来場者の感想（アンケート結果より）</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2013-03-21T06:43:32Z</dcterms:created>
  <dcterms:modified xsi:type="dcterms:W3CDTF">2015-01-30T11:21:29Z</dcterms:modified>
</cp:coreProperties>
</file>