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3" r:id="rId2"/>
  </p:sldMasterIdLst>
  <p:notesMasterIdLst>
    <p:notesMasterId r:id="rId5"/>
  </p:notesMasterIdLst>
  <p:sldIdLst>
    <p:sldId id="597" r:id="rId3"/>
    <p:sldId id="598" r:id="rId4"/>
  </p:sldIdLst>
  <p:sldSz cx="9906000" cy="6858000" type="A4"/>
  <p:notesSz cx="6807200" cy="9939338"/>
  <p:custDataLst>
    <p:tags r:id="rId6"/>
  </p:custDataLst>
  <p:defaultTextStyle>
    <a:defPPr>
      <a:defRPr lang="ja-JP"/>
    </a:defPPr>
    <a:lvl1pPr algn="l" rtl="0" fontAlgn="base">
      <a:spcBef>
        <a:spcPct val="0"/>
      </a:spcBef>
      <a:spcAft>
        <a:spcPct val="0"/>
      </a:spcAft>
      <a:defRPr kumimoji="1" sz="14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4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4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4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400" kern="1200">
        <a:solidFill>
          <a:schemeClr val="tx1"/>
        </a:solidFill>
        <a:latin typeface="Arial" charset="0"/>
        <a:ea typeface="ＭＳ Ｐゴシック" charset="-128"/>
        <a:cs typeface="+mn-cs"/>
      </a:defRPr>
    </a:lvl5pPr>
    <a:lvl6pPr marL="2286000" algn="l" defTabSz="914400" rtl="0" eaLnBrk="1" latinLnBrk="0" hangingPunct="1">
      <a:defRPr kumimoji="1" sz="1400" kern="1200">
        <a:solidFill>
          <a:schemeClr val="tx1"/>
        </a:solidFill>
        <a:latin typeface="Arial" charset="0"/>
        <a:ea typeface="ＭＳ Ｐゴシック" charset="-128"/>
        <a:cs typeface="+mn-cs"/>
      </a:defRPr>
    </a:lvl6pPr>
    <a:lvl7pPr marL="2743200" algn="l" defTabSz="914400" rtl="0" eaLnBrk="1" latinLnBrk="0" hangingPunct="1">
      <a:defRPr kumimoji="1" sz="1400" kern="1200">
        <a:solidFill>
          <a:schemeClr val="tx1"/>
        </a:solidFill>
        <a:latin typeface="Arial" charset="0"/>
        <a:ea typeface="ＭＳ Ｐゴシック" charset="-128"/>
        <a:cs typeface="+mn-cs"/>
      </a:defRPr>
    </a:lvl7pPr>
    <a:lvl8pPr marL="3200400" algn="l" defTabSz="914400" rtl="0" eaLnBrk="1" latinLnBrk="0" hangingPunct="1">
      <a:defRPr kumimoji="1" sz="1400" kern="1200">
        <a:solidFill>
          <a:schemeClr val="tx1"/>
        </a:solidFill>
        <a:latin typeface="Arial" charset="0"/>
        <a:ea typeface="ＭＳ Ｐゴシック" charset="-128"/>
        <a:cs typeface="+mn-cs"/>
      </a:defRPr>
    </a:lvl8pPr>
    <a:lvl9pPr marL="3657600" algn="l" defTabSz="914400" rtl="0" eaLnBrk="1" latinLnBrk="0" hangingPunct="1">
      <a:defRPr kumimoji="1" sz="1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9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3381FF"/>
    <a:srgbClr val="F6F6F6"/>
    <a:srgbClr val="FFFFFF"/>
    <a:srgbClr val="FFFFCC"/>
    <a:srgbClr val="00CCFF"/>
    <a:srgbClr val="2031CE"/>
    <a:srgbClr val="669900"/>
    <a:srgbClr val="00FF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82" autoAdjust="0"/>
    <p:restoredTop sz="87205" autoAdjust="0"/>
  </p:normalViewPr>
  <p:slideViewPr>
    <p:cSldViewPr snapToGrid="0">
      <p:cViewPr varScale="1">
        <p:scale>
          <a:sx n="77" d="100"/>
          <a:sy n="77" d="100"/>
        </p:scale>
        <p:origin x="1690" y="34"/>
      </p:cViewPr>
      <p:guideLst>
        <p:guide orient="horz" pos="3391"/>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0" y="0"/>
            <a:ext cx="2949660" cy="496805"/>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4413">
              <a:defRPr sz="1200">
                <a:latin typeface="Calibri" pitchFamily="34" charset="0"/>
              </a:defRPr>
            </a:lvl1pPr>
          </a:lstStyle>
          <a:p>
            <a:endParaRPr lang="ja-JP" altLang="en-US"/>
          </a:p>
        </p:txBody>
      </p:sp>
      <p:sp>
        <p:nvSpPr>
          <p:cNvPr id="3" name="日付プレースホルダー 2"/>
          <p:cNvSpPr>
            <a:spLocks noGrp="1"/>
          </p:cNvSpPr>
          <p:nvPr>
            <p:ph type="dt" idx="1"/>
          </p:nvPr>
        </p:nvSpPr>
        <p:spPr bwMode="auto">
          <a:xfrm>
            <a:off x="3856274" y="0"/>
            <a:ext cx="2949027" cy="496805"/>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4413">
              <a:defRPr sz="1200">
                <a:latin typeface="Calibri" pitchFamily="34" charset="0"/>
              </a:defRPr>
            </a:lvl1pPr>
          </a:lstStyle>
          <a:p>
            <a:fld id="{575F5346-B4D6-494C-B14E-9C65593D9087}" type="datetimeFigureOut">
              <a:rPr lang="ja-JP" altLang="en-US"/>
              <a:pPr/>
              <a:t>2017/12/15</a:t>
            </a:fld>
            <a:endParaRPr lang="en-US" altLang="ja-JP"/>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36987" tIns="18494" rIns="36987" bIns="18494" rtlCol="0" anchor="ctr"/>
          <a:lstStyle/>
          <a:p>
            <a:pPr lvl="0"/>
            <a:endParaRPr lang="ja-JP" altLang="en-US" noProof="0"/>
          </a:p>
        </p:txBody>
      </p:sp>
      <p:sp>
        <p:nvSpPr>
          <p:cNvPr id="5" name="ノート プレースホルダー 4"/>
          <p:cNvSpPr>
            <a:spLocks noGrp="1"/>
          </p:cNvSpPr>
          <p:nvPr>
            <p:ph type="body" sz="quarter" idx="3"/>
          </p:nvPr>
        </p:nvSpPr>
        <p:spPr bwMode="auto">
          <a:xfrm>
            <a:off x="681227" y="4720942"/>
            <a:ext cx="5444747" cy="4472540"/>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0" y="9440587"/>
            <a:ext cx="2949660" cy="497454"/>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4413">
              <a:defRPr sz="1200">
                <a:latin typeface="Calibri" pitchFamily="34" charset="0"/>
              </a:defRPr>
            </a:lvl1pPr>
          </a:lstStyle>
          <a:p>
            <a:endParaRPr lang="ja-JP" altLang="en-US"/>
          </a:p>
        </p:txBody>
      </p:sp>
      <p:sp>
        <p:nvSpPr>
          <p:cNvPr id="7" name="スライド番号プレースホルダー 6"/>
          <p:cNvSpPr>
            <a:spLocks noGrp="1"/>
          </p:cNvSpPr>
          <p:nvPr>
            <p:ph type="sldNum" sz="quarter" idx="5"/>
          </p:nvPr>
        </p:nvSpPr>
        <p:spPr bwMode="auto">
          <a:xfrm>
            <a:off x="3856274" y="9440587"/>
            <a:ext cx="2949027" cy="497454"/>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4413">
              <a:defRPr sz="1200">
                <a:latin typeface="Calibri" pitchFamily="34" charset="0"/>
              </a:defRPr>
            </a:lvl1pPr>
          </a:lstStyle>
          <a:p>
            <a:fld id="{1BC50C21-8A22-4809-8687-84C7B417F414}" type="slidenum">
              <a:rPr lang="ja-JP" altLang="en-US"/>
              <a:pPr/>
              <a:t>‹#›</a:t>
            </a:fld>
            <a:endParaRPr lang="en-US" altLang="ja-JP"/>
          </a:p>
        </p:txBody>
      </p:sp>
    </p:spTree>
    <p:extLst>
      <p:ext uri="{BB962C8B-B14F-4D97-AF65-F5344CB8AC3E}">
        <p14:creationId xmlns:p14="http://schemas.microsoft.com/office/powerpoint/2010/main" val="24146350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50C21-8A22-4809-8687-84C7B417F414}" type="slidenum">
              <a:rPr lang="ja-JP" altLang="en-US" smtClean="0"/>
              <a:pPr/>
              <a:t>1</a:t>
            </a:fld>
            <a:endParaRPr lang="en-US" altLang="ja-JP"/>
          </a:p>
        </p:txBody>
      </p:sp>
    </p:spTree>
    <p:extLst>
      <p:ext uri="{BB962C8B-B14F-4D97-AF65-F5344CB8AC3E}">
        <p14:creationId xmlns:p14="http://schemas.microsoft.com/office/powerpoint/2010/main" val="963948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50C21-8A22-4809-8687-84C7B417F414}" type="slidenum">
              <a:rPr lang="ja-JP" altLang="en-US" smtClean="0"/>
              <a:pPr/>
              <a:t>2</a:t>
            </a:fld>
            <a:endParaRPr lang="en-US" altLang="ja-JP"/>
          </a:p>
        </p:txBody>
      </p:sp>
    </p:spTree>
    <p:extLst>
      <p:ext uri="{BB962C8B-B14F-4D97-AF65-F5344CB8AC3E}">
        <p14:creationId xmlns:p14="http://schemas.microsoft.com/office/powerpoint/2010/main" val="3452711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Line 174"/>
          <p:cNvSpPr>
            <a:spLocks noChangeShapeType="1"/>
          </p:cNvSpPr>
          <p:nvPr userDrawn="1"/>
        </p:nvSpPr>
        <p:spPr bwMode="gray">
          <a:xfrm>
            <a:off x="411163" y="3443288"/>
            <a:ext cx="9083675" cy="0"/>
          </a:xfrm>
          <a:prstGeom prst="line">
            <a:avLst/>
          </a:prstGeom>
          <a:noFill/>
          <a:ln w="38100">
            <a:solidFill>
              <a:srgbClr val="ACACAC"/>
            </a:solidFill>
            <a:round/>
            <a:headEnd/>
            <a:tailEnd/>
          </a:ln>
          <a:effectLst/>
          <a:extLst/>
        </p:spPr>
        <p:txBody>
          <a:bodyPr wrap="none" anchor="ctr"/>
          <a:lstStyle/>
          <a:p>
            <a:pPr fontAlgn="auto">
              <a:spcBef>
                <a:spcPts val="0"/>
              </a:spcBef>
              <a:spcAft>
                <a:spcPts val="0"/>
              </a:spcAft>
              <a:defRPr/>
            </a:pPr>
            <a:endParaRPr lang="ja-JP" altLang="en-US">
              <a:latin typeface="+mn-lt"/>
              <a:ea typeface="+mn-ea"/>
            </a:endParaRPr>
          </a:p>
        </p:txBody>
      </p:sp>
      <p:pic>
        <p:nvPicPr>
          <p:cNvPr id="5" name="Picture 4" descr="A4j_2"/>
          <p:cNvPicPr>
            <a:picLocks noChangeAspect="1" noChangeArrowheads="1"/>
          </p:cNvPicPr>
          <p:nvPr userDrawn="1"/>
        </p:nvPicPr>
        <p:blipFill>
          <a:blip r:embed="rId2"/>
          <a:srcRect/>
          <a:stretch>
            <a:fillRect/>
          </a:stretch>
        </p:blipFill>
        <p:spPr bwMode="auto">
          <a:xfrm>
            <a:off x="411163" y="187325"/>
            <a:ext cx="9086850" cy="190500"/>
          </a:xfrm>
          <a:prstGeom prst="rect">
            <a:avLst/>
          </a:prstGeom>
          <a:noFill/>
          <a:ln w="9525">
            <a:noFill/>
            <a:miter lim="800000"/>
            <a:headEnd/>
            <a:tailEnd/>
          </a:ln>
        </p:spPr>
      </p:pic>
      <p:pic>
        <p:nvPicPr>
          <p:cNvPr id="6" name="Picture 2" descr="名称未設定-1"/>
          <p:cNvPicPr>
            <a:picLocks noChangeArrowheads="1"/>
          </p:cNvPicPr>
          <p:nvPr userDrawn="1"/>
        </p:nvPicPr>
        <p:blipFill>
          <a:blip r:embed="rId3"/>
          <a:srcRect/>
          <a:stretch>
            <a:fillRect/>
          </a:stretch>
        </p:blipFill>
        <p:spPr bwMode="auto">
          <a:xfrm>
            <a:off x="411163" y="4603750"/>
            <a:ext cx="3328987" cy="338138"/>
          </a:xfrm>
          <a:prstGeom prst="rect">
            <a:avLst/>
          </a:prstGeom>
          <a:noFill/>
          <a:ln w="9525">
            <a:noFill/>
            <a:miter lim="800000"/>
            <a:headEnd/>
            <a:tailEnd/>
          </a:ln>
        </p:spPr>
      </p:pic>
      <p:sp>
        <p:nvSpPr>
          <p:cNvPr id="2" name="タイトル 1"/>
          <p:cNvSpPr>
            <a:spLocks noGrp="1"/>
          </p:cNvSpPr>
          <p:nvPr>
            <p:ph type="ctrTitle"/>
          </p:nvPr>
        </p:nvSpPr>
        <p:spPr>
          <a:xfrm>
            <a:off x="410400" y="2781300"/>
            <a:ext cx="9072000" cy="647700"/>
          </a:xfrm>
          <a:noFill/>
          <a:effectLst/>
        </p:spPr>
        <p:txBody>
          <a:bodyPr anchor="b">
            <a:normAutofit/>
          </a:bodyPr>
          <a:lstStyle>
            <a:lvl1pPr>
              <a:defRPr sz="2800"/>
            </a:lvl1pPr>
          </a:lstStyle>
          <a:p>
            <a:r>
              <a:rPr lang="ja-JP" altLang="en-US"/>
              <a:t>マスター タイトルの書式設定</a:t>
            </a:r>
            <a:endParaRPr lang="ja-JP" altLang="en-US" dirty="0"/>
          </a:p>
        </p:txBody>
      </p:sp>
      <p:sp>
        <p:nvSpPr>
          <p:cNvPr id="3" name="サブタイトル 2"/>
          <p:cNvSpPr>
            <a:spLocks noGrp="1"/>
          </p:cNvSpPr>
          <p:nvPr>
            <p:ph type="subTitle" idx="1"/>
          </p:nvPr>
        </p:nvSpPr>
        <p:spPr>
          <a:xfrm>
            <a:off x="410400" y="3481263"/>
            <a:ext cx="9072000" cy="307777"/>
          </a:xfrm>
          <a:noFill/>
          <a:ln>
            <a:noFill/>
          </a:ln>
          <a:effectLst/>
          <a:extLst/>
        </p:spPr>
        <p:txBody>
          <a:bodyPr/>
          <a:lstStyle>
            <a:lvl1pPr>
              <a:defRPr lang="ja-JP" altLang="en-US" sz="2000" dirty="0">
                <a:solidFill>
                  <a:srgbClr val="333333"/>
                </a:solidFill>
              </a:defRPr>
            </a:lvl1pPr>
          </a:lstStyle>
          <a:p>
            <a:pPr lvl="0"/>
            <a:r>
              <a:rPr lang="ja-JP" altLang="en-US" dirty="0"/>
              <a:t>マスタ サブタイトルの書式設定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6938" y="6596063"/>
            <a:ext cx="468312" cy="258762"/>
          </a:xfrm>
          <a:prstGeom prst="rect">
            <a:avLst/>
          </a:prstGeom>
          <a:noFill/>
          <a:ln>
            <a:noFill/>
          </a:ln>
          <a:effectLst/>
          <a:extLst/>
        </p:spPr>
        <p:txBody>
          <a:bodyPr anchor="ct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7755F009-FAD7-413C-B226-F3408A500054}" type="slidenum">
              <a:rPr lang="ja-JP" altLang="en-US" smtClean="0">
                <a:solidFill>
                  <a:srgbClr val="000000"/>
                </a:solidFill>
                <a:latin typeface="Arial"/>
                <a:ea typeface="ＭＳ Ｐゴシック"/>
                <a:sym typeface="Arial"/>
              </a:rPr>
              <a:pPr>
                <a:defRPr/>
              </a:pPr>
              <a:t>‹#›</a:t>
            </a:fld>
            <a:endParaRPr lang="ja-JP" altLang="en-US" dirty="0">
              <a:solidFill>
                <a:srgbClr val="000000"/>
              </a:solidFill>
              <a:latin typeface="Arial"/>
              <a:ea typeface="ＭＳ Ｐゴシック"/>
              <a:sym typeface="Arial"/>
            </a:endParaRPr>
          </a:p>
        </p:txBody>
      </p:sp>
      <p:pic>
        <p:nvPicPr>
          <p:cNvPr id="3"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Tree>
    <p:extLst>
      <p:ext uri="{BB962C8B-B14F-4D97-AF65-F5344CB8AC3E}">
        <p14:creationId xmlns:p14="http://schemas.microsoft.com/office/powerpoint/2010/main" val="854865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pic>
        <p:nvPicPr>
          <p:cNvPr id="4"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
        <p:nvSpPr>
          <p:cNvPr id="6" name="title_line"/>
          <p:cNvSpPr>
            <a:spLocks noChangeShapeType="1"/>
          </p:cNvSpPr>
          <p:nvPr userDrawn="1"/>
        </p:nvSpPr>
        <p:spPr bwMode="gray">
          <a:xfrm>
            <a:off x="411163" y="819150"/>
            <a:ext cx="9085262" cy="1588"/>
          </a:xfrm>
          <a:prstGeom prst="line">
            <a:avLst/>
          </a:prstGeom>
          <a:noFill/>
          <a:ln w="12700">
            <a:solidFill>
              <a:srgbClr val="ACACAC"/>
            </a:solidFill>
            <a:round/>
            <a:headEnd/>
            <a:tailEnd/>
          </a:ln>
          <a:effectLst/>
          <a:extLst/>
        </p:spPr>
        <p:txBody>
          <a:bodyPr lIns="0" tIns="0" rIns="0" bIns="0" anchor="ctr"/>
          <a:lstStyle/>
          <a:p>
            <a:pPr algn="ctr" fontAlgn="b">
              <a:buFont typeface="Wingdings" pitchFamily="2" charset="2"/>
              <a:buNone/>
              <a:defRPr/>
            </a:pPr>
            <a:endParaRPr lang="ja-JP" altLang="en-US" dirty="0">
              <a:latin typeface="ＭＳ Ｐゴシック" charset="-128"/>
            </a:endParaRPr>
          </a:p>
        </p:txBody>
      </p:sp>
      <p:sp>
        <p:nvSpPr>
          <p:cNvPr id="7" name="Page_num"/>
          <p:cNvSpPr txBox="1"/>
          <p:nvPr/>
        </p:nvSpPr>
        <p:spPr>
          <a:xfrm>
            <a:off x="4706938" y="6596063"/>
            <a:ext cx="468312" cy="258762"/>
          </a:xfrm>
          <a:prstGeom prst="rect">
            <a:avLst/>
          </a:prstGeom>
          <a:noFill/>
          <a:ln>
            <a:noFill/>
          </a:ln>
          <a:effectLst/>
          <a:extLst/>
        </p:spPr>
        <p:txBody>
          <a:bodyPr anchor="ct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000545FF-8F7F-404A-BFAC-8B4BEEEEF85C}" type="slidenum">
              <a:rPr lang="ja-JP" altLang="en-US" smtClean="0">
                <a:latin typeface="+mn-lt"/>
                <a:ea typeface="+mn-ea"/>
                <a:sym typeface="Arial"/>
              </a:rPr>
              <a:pPr>
                <a:defRPr/>
              </a:pPr>
              <a:t>‹#›</a:t>
            </a:fld>
            <a:endParaRPr lang="ja-JP" altLang="en-US" dirty="0">
              <a:latin typeface="+mn-lt"/>
              <a:ea typeface="+mn-ea"/>
              <a:sym typeface="Arial"/>
            </a:endParaRPr>
          </a:p>
        </p:txBody>
      </p:sp>
      <p:sp>
        <p:nvSpPr>
          <p:cNvPr id="2" name="タイトル 1"/>
          <p:cNvSpPr>
            <a:spLocks noGrp="1"/>
          </p:cNvSpPr>
          <p:nvPr>
            <p:ph type="title"/>
          </p:nvPr>
        </p:nvSpPr>
        <p:spPr>
          <a:xfrm>
            <a:off x="410400" y="333375"/>
            <a:ext cx="9086400" cy="485775"/>
          </a:xfrm>
        </p:spPr>
        <p:txBody>
          <a:bodyPr>
            <a:normAutofit/>
          </a:bodyPr>
          <a:lstStyle>
            <a:lvl1pPr>
              <a:defRPr sz="2400" b="1"/>
            </a:lvl1pPr>
          </a:lstStyle>
          <a:p>
            <a:r>
              <a:rPr lang="ja-JP" altLang="en-US"/>
              <a:t>マスター タイトルの書式設定</a:t>
            </a:r>
            <a:endParaRPr lang="ja-JP" altLang="en-US" dirty="0"/>
          </a:p>
        </p:txBody>
      </p:sp>
      <p:sp>
        <p:nvSpPr>
          <p:cNvPr id="5" name="テキスト プレースホルダー 4"/>
          <p:cNvSpPr>
            <a:spLocks noGrp="1"/>
          </p:cNvSpPr>
          <p:nvPr>
            <p:ph type="body" sz="quarter" idx="10"/>
          </p:nvPr>
        </p:nvSpPr>
        <p:spPr>
          <a:xfrm>
            <a:off x="410400" y="982800"/>
            <a:ext cx="9086400" cy="1200329"/>
          </a:xfrm>
          <a:noFill/>
          <a:ln>
            <a:noFill/>
          </a:ln>
          <a:effectLst/>
          <a:extLst/>
        </p:spPr>
        <p:txBody>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163" y="3429000"/>
            <a:ext cx="9085262" cy="1588"/>
          </a:xfrm>
          <a:prstGeom prst="line">
            <a:avLst/>
          </a:prstGeom>
          <a:noFill/>
          <a:ln w="12700">
            <a:solidFill>
              <a:srgbClr val="ACACAC"/>
            </a:solidFill>
            <a:round/>
            <a:headEnd/>
            <a:tailEnd/>
          </a:ln>
          <a:effectLst/>
          <a:extLst/>
        </p:spPr>
        <p:txBody>
          <a:bodyPr lIns="0" tIns="0" rIns="0" bIns="0" anchor="ctr"/>
          <a:lstStyle/>
          <a:p>
            <a:pPr fontAlgn="auto">
              <a:spcBef>
                <a:spcPts val="0"/>
              </a:spcBef>
              <a:spcAft>
                <a:spcPts val="0"/>
              </a:spcAft>
              <a:defRPr/>
            </a:pPr>
            <a:endParaRPr lang="ja-JP" altLang="en-US">
              <a:latin typeface="+mn-lt"/>
              <a:ea typeface="+mn-ea"/>
            </a:endParaRPr>
          </a:p>
        </p:txBody>
      </p:sp>
      <p:sp>
        <p:nvSpPr>
          <p:cNvPr id="5" name="nakah_lineup"/>
          <p:cNvSpPr>
            <a:spLocks noChangeShapeType="1"/>
          </p:cNvSpPr>
          <p:nvPr/>
        </p:nvSpPr>
        <p:spPr bwMode="gray">
          <a:xfrm>
            <a:off x="411163" y="2781300"/>
            <a:ext cx="9085262" cy="0"/>
          </a:xfrm>
          <a:prstGeom prst="line">
            <a:avLst/>
          </a:prstGeom>
          <a:noFill/>
          <a:ln w="12700">
            <a:solidFill>
              <a:srgbClr val="ACACAC"/>
            </a:solidFill>
            <a:round/>
            <a:headEnd/>
            <a:tailEnd/>
          </a:ln>
          <a:effectLst/>
          <a:extLst/>
        </p:spPr>
        <p:txBody>
          <a:bodyPr lIns="0" tIns="0" rIns="0" bIns="0" anchor="ctr"/>
          <a:lstStyle/>
          <a:p>
            <a:pPr fontAlgn="auto">
              <a:spcBef>
                <a:spcPts val="0"/>
              </a:spcBef>
              <a:spcAft>
                <a:spcPts val="0"/>
              </a:spcAft>
              <a:defRPr/>
            </a:pPr>
            <a:endParaRPr lang="ja-JP" altLang="en-US">
              <a:latin typeface="+mn-lt"/>
              <a:ea typeface="+mn-ea"/>
            </a:endParaRPr>
          </a:p>
        </p:txBody>
      </p:sp>
      <p:sp>
        <p:nvSpPr>
          <p:cNvPr id="6" name="Page_num"/>
          <p:cNvSpPr txBox="1"/>
          <p:nvPr/>
        </p:nvSpPr>
        <p:spPr>
          <a:xfrm>
            <a:off x="4706938" y="6596063"/>
            <a:ext cx="468312" cy="258762"/>
          </a:xfrm>
          <a:prstGeom prst="rect">
            <a:avLst/>
          </a:prstGeom>
          <a:noFill/>
          <a:ln>
            <a:noFill/>
          </a:ln>
          <a:effectLst/>
          <a:extLst/>
        </p:spPr>
        <p:txBody>
          <a:bodyPr anchor="ct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86A8413E-A962-4478-8C28-7E666613BB53}" type="slidenum">
              <a:rPr lang="ja-JP" altLang="en-US" smtClean="0">
                <a:latin typeface="+mn-lt"/>
                <a:ea typeface="+mn-ea"/>
                <a:sym typeface="Arial"/>
              </a:rPr>
              <a:pPr>
                <a:defRPr/>
              </a:pPr>
              <a:t>‹#›</a:t>
            </a:fld>
            <a:endParaRPr lang="ja-JP" altLang="en-US" dirty="0">
              <a:latin typeface="+mn-lt"/>
              <a:ea typeface="+mn-ea"/>
              <a:sym typeface="Arial"/>
            </a:endParaRPr>
          </a:p>
        </p:txBody>
      </p:sp>
      <p:pic>
        <p:nvPicPr>
          <p:cNvPr id="7"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
        <p:nvSpPr>
          <p:cNvPr id="2" name="タイトル 1"/>
          <p:cNvSpPr>
            <a:spLocks noGrp="1"/>
          </p:cNvSpPr>
          <p:nvPr>
            <p:ph type="title"/>
          </p:nvPr>
        </p:nvSpPr>
        <p:spPr>
          <a:xfrm>
            <a:off x="410400" y="2782800"/>
            <a:ext cx="9086400" cy="648000"/>
          </a:xfrm>
        </p:spPr>
        <p:txBody>
          <a:bodyPr>
            <a:normAutofit/>
          </a:bodyPr>
          <a:lstStyle>
            <a:lvl1pPr algn="ctr">
              <a:defRPr sz="2400" b="1" cap="all" baseline="0"/>
            </a:lvl1pPr>
          </a:lstStyle>
          <a:p>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1497600" y="4078800"/>
            <a:ext cx="6912000" cy="215444"/>
          </a:xfrm>
        </p:spPr>
        <p:txBody>
          <a:bodyPr/>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3"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
        <p:nvSpPr>
          <p:cNvPr id="4" name="title_line"/>
          <p:cNvSpPr>
            <a:spLocks noChangeShapeType="1"/>
          </p:cNvSpPr>
          <p:nvPr/>
        </p:nvSpPr>
        <p:spPr bwMode="gray">
          <a:xfrm>
            <a:off x="406400" y="819150"/>
            <a:ext cx="9086850" cy="1588"/>
          </a:xfrm>
          <a:prstGeom prst="line">
            <a:avLst/>
          </a:prstGeom>
          <a:noFill/>
          <a:ln w="12700">
            <a:solidFill>
              <a:srgbClr val="ACACAC"/>
            </a:solidFill>
            <a:round/>
            <a:headEnd/>
            <a:tailEnd/>
          </a:ln>
          <a:effectLst/>
          <a:extLst/>
        </p:spPr>
        <p:txBody>
          <a:bodyPr lIns="0" tIns="0" rIns="0" bIns="0" anchor="ctr"/>
          <a:lstStyle/>
          <a:p>
            <a:pPr algn="ctr" fontAlgn="b">
              <a:buFont typeface="Wingdings" pitchFamily="2" charset="2"/>
              <a:buNone/>
              <a:defRPr/>
            </a:pPr>
            <a:endParaRPr lang="ja-JP" altLang="en-US">
              <a:latin typeface="ＭＳ Ｐゴシック" charset="-128"/>
            </a:endParaRPr>
          </a:p>
        </p:txBody>
      </p:sp>
      <p:sp>
        <p:nvSpPr>
          <p:cNvPr id="5" name="Page_num"/>
          <p:cNvSpPr txBox="1"/>
          <p:nvPr/>
        </p:nvSpPr>
        <p:spPr>
          <a:xfrm>
            <a:off x="4706938" y="6596063"/>
            <a:ext cx="468312" cy="258762"/>
          </a:xfrm>
          <a:prstGeom prst="rect">
            <a:avLst/>
          </a:prstGeom>
          <a:noFill/>
          <a:ln>
            <a:noFill/>
          </a:ln>
          <a:effectLst/>
          <a:extLst/>
        </p:spPr>
        <p:txBody>
          <a:bodyPr anchor="ct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DE02BCA1-058A-43C7-8296-DD09D2112073}" type="slidenum">
              <a:rPr lang="ja-JP" altLang="en-US" smtClean="0">
                <a:latin typeface="+mn-lt"/>
                <a:ea typeface="+mn-ea"/>
                <a:sym typeface="Arial"/>
              </a:rPr>
              <a:pPr>
                <a:defRPr/>
              </a:pPr>
              <a:t>‹#›</a:t>
            </a:fld>
            <a:endParaRPr lang="ja-JP" altLang="en-US" dirty="0">
              <a:latin typeface="+mn-lt"/>
              <a:ea typeface="+mn-ea"/>
              <a:sym typeface="Arial"/>
            </a:endParaRPr>
          </a:p>
        </p:txBody>
      </p:sp>
      <p:sp>
        <p:nvSpPr>
          <p:cNvPr id="2" name="タイトル 1"/>
          <p:cNvSpPr>
            <a:spLocks noGrp="1"/>
          </p:cNvSpPr>
          <p:nvPr>
            <p:ph type="title"/>
          </p:nvPr>
        </p:nvSpPr>
        <p:spPr>
          <a:xfrm>
            <a:off x="406398" y="333375"/>
            <a:ext cx="9086400" cy="485775"/>
          </a:xfrm>
        </p:spPr>
        <p:txBody>
          <a:bodyPr>
            <a:normAutofit/>
          </a:bodyPr>
          <a:lstStyle>
            <a:lvl1pPr>
              <a:defRPr sz="2400" b="1"/>
            </a:lvl1pPr>
          </a:lstStyle>
          <a:p>
            <a:r>
              <a:rPr lang="ja-JP" altLang="en-US"/>
              <a:t>マスター タイトルの書式設定</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6938" y="6596063"/>
            <a:ext cx="468312" cy="258762"/>
          </a:xfrm>
          <a:prstGeom prst="rect">
            <a:avLst/>
          </a:prstGeom>
          <a:noFill/>
          <a:ln>
            <a:noFill/>
          </a:ln>
          <a:effectLst/>
          <a:extLst/>
        </p:spPr>
        <p:txBody>
          <a:bodyPr anchor="ct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7755F009-FAD7-413C-B226-F3408A500054}" type="slidenum">
              <a:rPr lang="ja-JP" altLang="en-US" smtClean="0">
                <a:latin typeface="+mn-lt"/>
                <a:ea typeface="+mn-ea"/>
                <a:sym typeface="Arial"/>
              </a:rPr>
              <a:pPr>
                <a:defRPr/>
              </a:pPr>
              <a:t>‹#›</a:t>
            </a:fld>
            <a:endParaRPr lang="ja-JP" altLang="en-US" dirty="0">
              <a:latin typeface="+mn-lt"/>
              <a:ea typeface="+mn-ea"/>
              <a:sym typeface="Arial"/>
            </a:endParaRPr>
          </a:p>
        </p:txBody>
      </p:sp>
      <p:pic>
        <p:nvPicPr>
          <p:cNvPr id="3"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7" name="Page_num"/>
          <p:cNvSpPr txBox="1"/>
          <p:nvPr/>
        </p:nvSpPr>
        <p:spPr>
          <a:xfrm>
            <a:off x="4706938" y="6596063"/>
            <a:ext cx="468312" cy="258762"/>
          </a:xfrm>
          <a:prstGeom prst="rect">
            <a:avLst/>
          </a:prstGeom>
          <a:noFill/>
          <a:ln>
            <a:noFill/>
          </a:ln>
          <a:effectLst/>
          <a:extLst/>
        </p:spPr>
        <p:txBody>
          <a:bodyPr anchor="ct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000545FF-8F7F-404A-BFAC-8B4BEEEEF85C}" type="slidenum">
              <a:rPr lang="ja-JP" altLang="en-US" smtClean="0">
                <a:solidFill>
                  <a:srgbClr val="000000"/>
                </a:solidFill>
                <a:latin typeface="Arial"/>
                <a:ea typeface="ＭＳ Ｐゴシック"/>
                <a:sym typeface="Arial"/>
              </a:rPr>
              <a:pPr>
                <a:defRPr/>
              </a:pPr>
              <a:t>‹#›</a:t>
            </a:fld>
            <a:endParaRPr lang="ja-JP" altLang="en-US" dirty="0">
              <a:solidFill>
                <a:srgbClr val="000000"/>
              </a:solidFill>
              <a:latin typeface="Arial"/>
              <a:ea typeface="ＭＳ Ｐゴシック"/>
              <a:sym typeface="Arial"/>
            </a:endParaRPr>
          </a:p>
        </p:txBody>
      </p:sp>
      <p:sp>
        <p:nvSpPr>
          <p:cNvPr id="2" name="タイトル 1"/>
          <p:cNvSpPr>
            <a:spLocks noGrp="1"/>
          </p:cNvSpPr>
          <p:nvPr>
            <p:ph type="title"/>
          </p:nvPr>
        </p:nvSpPr>
        <p:spPr>
          <a:xfrm>
            <a:off x="410400" y="333375"/>
            <a:ext cx="9086400" cy="485775"/>
          </a:xfrm>
        </p:spPr>
        <p:txBody>
          <a:bodyPr>
            <a:normAutofit/>
          </a:bodyPr>
          <a:lstStyle>
            <a:lvl1pPr>
              <a:defRPr sz="2400" b="1"/>
            </a:lvl1pPr>
          </a:lstStyle>
          <a:p>
            <a:r>
              <a:rPr lang="ja-JP" altLang="en-US"/>
              <a:t>マスター タイトルの書式設定</a:t>
            </a:r>
            <a:endParaRPr lang="ja-JP" altLang="en-US" dirty="0"/>
          </a:p>
        </p:txBody>
      </p:sp>
      <p:sp>
        <p:nvSpPr>
          <p:cNvPr id="5" name="テキスト プレースホルダー 4"/>
          <p:cNvSpPr>
            <a:spLocks noGrp="1"/>
          </p:cNvSpPr>
          <p:nvPr>
            <p:ph type="body" sz="quarter" idx="10"/>
          </p:nvPr>
        </p:nvSpPr>
        <p:spPr>
          <a:xfrm>
            <a:off x="410400" y="982800"/>
            <a:ext cx="9086400" cy="1200329"/>
          </a:xfrm>
          <a:noFill/>
          <a:ln>
            <a:noFill/>
          </a:ln>
          <a:effectLst/>
          <a:extLst/>
        </p:spPr>
        <p:txBody>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288113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163" y="3429000"/>
            <a:ext cx="9085262" cy="1588"/>
          </a:xfrm>
          <a:prstGeom prst="line">
            <a:avLst/>
          </a:prstGeom>
          <a:noFill/>
          <a:ln w="12700">
            <a:solidFill>
              <a:srgbClr val="ACACAC"/>
            </a:solidFill>
            <a:round/>
            <a:headEnd/>
            <a:tailEnd/>
          </a:ln>
          <a:effectLst/>
          <a:extLst/>
        </p:spPr>
        <p:txBody>
          <a:bodyPr lIns="0" tIns="0" rIns="0" bIns="0" anchor="ctr"/>
          <a:lstStyle/>
          <a:p>
            <a:pPr fontAlgn="auto">
              <a:spcBef>
                <a:spcPts val="0"/>
              </a:spcBef>
              <a:spcAft>
                <a:spcPts val="0"/>
              </a:spcAft>
              <a:defRPr/>
            </a:pPr>
            <a:endParaRPr lang="ja-JP" altLang="en-US">
              <a:solidFill>
                <a:srgbClr val="000000"/>
              </a:solidFill>
              <a:latin typeface="Arial"/>
              <a:ea typeface="ＭＳ Ｐゴシック"/>
            </a:endParaRPr>
          </a:p>
        </p:txBody>
      </p:sp>
      <p:sp>
        <p:nvSpPr>
          <p:cNvPr id="5" name="nakah_lineup"/>
          <p:cNvSpPr>
            <a:spLocks noChangeShapeType="1"/>
          </p:cNvSpPr>
          <p:nvPr/>
        </p:nvSpPr>
        <p:spPr bwMode="gray">
          <a:xfrm>
            <a:off x="411163" y="2781300"/>
            <a:ext cx="9085262" cy="0"/>
          </a:xfrm>
          <a:prstGeom prst="line">
            <a:avLst/>
          </a:prstGeom>
          <a:noFill/>
          <a:ln w="12700">
            <a:solidFill>
              <a:srgbClr val="ACACAC"/>
            </a:solidFill>
            <a:round/>
            <a:headEnd/>
            <a:tailEnd/>
          </a:ln>
          <a:effectLst/>
          <a:extLst/>
        </p:spPr>
        <p:txBody>
          <a:bodyPr lIns="0" tIns="0" rIns="0" bIns="0" anchor="ctr"/>
          <a:lstStyle/>
          <a:p>
            <a:pPr fontAlgn="auto">
              <a:spcBef>
                <a:spcPts val="0"/>
              </a:spcBef>
              <a:spcAft>
                <a:spcPts val="0"/>
              </a:spcAft>
              <a:defRPr/>
            </a:pPr>
            <a:endParaRPr lang="ja-JP" altLang="en-US">
              <a:solidFill>
                <a:srgbClr val="000000"/>
              </a:solidFill>
              <a:latin typeface="Arial"/>
              <a:ea typeface="ＭＳ Ｐゴシック"/>
            </a:endParaRPr>
          </a:p>
        </p:txBody>
      </p:sp>
      <p:sp>
        <p:nvSpPr>
          <p:cNvPr id="6" name="Page_num"/>
          <p:cNvSpPr txBox="1"/>
          <p:nvPr/>
        </p:nvSpPr>
        <p:spPr>
          <a:xfrm>
            <a:off x="4706938" y="6596063"/>
            <a:ext cx="468312" cy="258762"/>
          </a:xfrm>
          <a:prstGeom prst="rect">
            <a:avLst/>
          </a:prstGeom>
          <a:noFill/>
          <a:ln>
            <a:noFill/>
          </a:ln>
          <a:effectLst/>
          <a:extLst/>
        </p:spPr>
        <p:txBody>
          <a:bodyPr anchor="ct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86A8413E-A962-4478-8C28-7E666613BB53}" type="slidenum">
              <a:rPr lang="ja-JP" altLang="en-US" smtClean="0">
                <a:solidFill>
                  <a:srgbClr val="000000"/>
                </a:solidFill>
                <a:latin typeface="Arial"/>
                <a:ea typeface="ＭＳ Ｐゴシック"/>
                <a:sym typeface="Arial"/>
              </a:rPr>
              <a:pPr>
                <a:defRPr/>
              </a:pPr>
              <a:t>‹#›</a:t>
            </a:fld>
            <a:endParaRPr lang="ja-JP" altLang="en-US" dirty="0">
              <a:solidFill>
                <a:srgbClr val="000000"/>
              </a:solidFill>
              <a:latin typeface="Arial"/>
              <a:ea typeface="ＭＳ Ｐゴシック"/>
              <a:sym typeface="Arial"/>
            </a:endParaRPr>
          </a:p>
        </p:txBody>
      </p:sp>
      <p:pic>
        <p:nvPicPr>
          <p:cNvPr id="7"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
        <p:nvSpPr>
          <p:cNvPr id="2" name="タイトル 1"/>
          <p:cNvSpPr>
            <a:spLocks noGrp="1"/>
          </p:cNvSpPr>
          <p:nvPr>
            <p:ph type="title"/>
          </p:nvPr>
        </p:nvSpPr>
        <p:spPr>
          <a:xfrm>
            <a:off x="410400" y="2782800"/>
            <a:ext cx="9086400" cy="648000"/>
          </a:xfrm>
        </p:spPr>
        <p:txBody>
          <a:bodyPr>
            <a:normAutofit/>
          </a:bodyPr>
          <a:lstStyle>
            <a:lvl1pPr algn="ctr">
              <a:defRPr sz="2400" b="1" cap="all" baseline="0"/>
            </a:lvl1pPr>
          </a:lstStyle>
          <a:p>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1497600" y="4078800"/>
            <a:ext cx="6912000" cy="215444"/>
          </a:xfrm>
        </p:spPr>
        <p:txBody>
          <a:bodyPr/>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Tree>
    <p:extLst>
      <p:ext uri="{BB962C8B-B14F-4D97-AF65-F5344CB8AC3E}">
        <p14:creationId xmlns:p14="http://schemas.microsoft.com/office/powerpoint/2010/main" val="91577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3" name="Picture 2" descr="A4j_1"/>
          <p:cNvPicPr>
            <a:picLocks noChangeAspect="1" noChangeArrowheads="1"/>
          </p:cNvPicPr>
          <p:nvPr userDrawn="1"/>
        </p:nvPicPr>
        <p:blipFill>
          <a:blip r:embed="rId2"/>
          <a:srcRect/>
          <a:stretch>
            <a:fillRect/>
          </a:stretch>
        </p:blipFill>
        <p:spPr bwMode="auto">
          <a:xfrm>
            <a:off x="411163" y="187325"/>
            <a:ext cx="9085262" cy="190500"/>
          </a:xfrm>
          <a:prstGeom prst="rect">
            <a:avLst/>
          </a:prstGeom>
          <a:noFill/>
          <a:ln w="9525">
            <a:noFill/>
            <a:miter lim="800000"/>
            <a:headEnd/>
            <a:tailEnd/>
          </a:ln>
        </p:spPr>
      </p:pic>
      <p:sp>
        <p:nvSpPr>
          <p:cNvPr id="4" name="title_line"/>
          <p:cNvSpPr>
            <a:spLocks noChangeShapeType="1"/>
          </p:cNvSpPr>
          <p:nvPr/>
        </p:nvSpPr>
        <p:spPr bwMode="gray">
          <a:xfrm>
            <a:off x="406400" y="819150"/>
            <a:ext cx="9086850" cy="1588"/>
          </a:xfrm>
          <a:prstGeom prst="line">
            <a:avLst/>
          </a:prstGeom>
          <a:noFill/>
          <a:ln w="12700">
            <a:solidFill>
              <a:srgbClr val="ACACAC"/>
            </a:solidFill>
            <a:round/>
            <a:headEnd/>
            <a:tailEnd/>
          </a:ln>
          <a:effectLst/>
          <a:extLst/>
        </p:spPr>
        <p:txBody>
          <a:bodyPr lIns="0" tIns="0" rIns="0" bIns="0" anchor="ctr"/>
          <a:lstStyle/>
          <a:p>
            <a:pPr algn="ctr" fontAlgn="b">
              <a:buFont typeface="Wingdings" pitchFamily="2" charset="2"/>
              <a:buNone/>
              <a:defRPr/>
            </a:pPr>
            <a:endParaRPr lang="ja-JP" altLang="en-US">
              <a:solidFill>
                <a:srgbClr val="000000"/>
              </a:solidFill>
              <a:latin typeface="ＭＳ Ｐゴシック" charset="-128"/>
            </a:endParaRPr>
          </a:p>
        </p:txBody>
      </p:sp>
      <p:sp>
        <p:nvSpPr>
          <p:cNvPr id="5" name="Page_num"/>
          <p:cNvSpPr txBox="1"/>
          <p:nvPr/>
        </p:nvSpPr>
        <p:spPr>
          <a:xfrm>
            <a:off x="4706938" y="6596063"/>
            <a:ext cx="468312" cy="258762"/>
          </a:xfrm>
          <a:prstGeom prst="rect">
            <a:avLst/>
          </a:prstGeom>
          <a:noFill/>
          <a:ln>
            <a:noFill/>
          </a:ln>
          <a:effectLst/>
          <a:extLst/>
        </p:spPr>
        <p:txBody>
          <a:bodyPr anchor="ct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a:defRPr/>
            </a:pPr>
            <a:fld id="{DE02BCA1-058A-43C7-8296-DD09D2112073}" type="slidenum">
              <a:rPr lang="ja-JP" altLang="en-US" smtClean="0">
                <a:solidFill>
                  <a:srgbClr val="000000"/>
                </a:solidFill>
                <a:latin typeface="Arial"/>
                <a:ea typeface="ＭＳ Ｐゴシック"/>
                <a:sym typeface="Arial"/>
              </a:rPr>
              <a:pPr>
                <a:defRPr/>
              </a:pPr>
              <a:t>‹#›</a:t>
            </a:fld>
            <a:endParaRPr lang="ja-JP" altLang="en-US" dirty="0">
              <a:solidFill>
                <a:srgbClr val="000000"/>
              </a:solidFill>
              <a:latin typeface="Arial"/>
              <a:ea typeface="ＭＳ Ｐゴシック"/>
              <a:sym typeface="Arial"/>
            </a:endParaRPr>
          </a:p>
        </p:txBody>
      </p:sp>
      <p:sp>
        <p:nvSpPr>
          <p:cNvPr id="2" name="タイトル 1"/>
          <p:cNvSpPr>
            <a:spLocks noGrp="1"/>
          </p:cNvSpPr>
          <p:nvPr>
            <p:ph type="title"/>
          </p:nvPr>
        </p:nvSpPr>
        <p:spPr>
          <a:xfrm>
            <a:off x="406398" y="333375"/>
            <a:ext cx="9086400" cy="485775"/>
          </a:xfrm>
        </p:spPr>
        <p:txBody>
          <a:bodyPr>
            <a:normAutofit/>
          </a:bodyPr>
          <a:lstStyle>
            <a:lvl1pPr>
              <a:defRPr sz="2400" b="1"/>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21821754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1" name="Line_futta"/>
          <p:cNvSpPr>
            <a:spLocks noChangeShapeType="1"/>
          </p:cNvSpPr>
          <p:nvPr/>
        </p:nvSpPr>
        <p:spPr bwMode="gray">
          <a:xfrm>
            <a:off x="411163" y="6591300"/>
            <a:ext cx="9085262" cy="0"/>
          </a:xfrm>
          <a:prstGeom prst="line">
            <a:avLst/>
          </a:prstGeom>
          <a:ln>
            <a:solidFill>
              <a:srgbClr val="ACACAC"/>
            </a:solidFill>
          </a:ln>
          <a:extLst/>
        </p:spPr>
        <p:txBody>
          <a:bodyPr wrap="none" anchor="ctr"/>
          <a:lstStyle/>
          <a:p>
            <a:pPr fontAlgn="auto">
              <a:spcBef>
                <a:spcPts val="0"/>
              </a:spcBef>
              <a:spcAft>
                <a:spcPts val="0"/>
              </a:spcAft>
              <a:defRPr/>
            </a:pPr>
            <a:endParaRPr lang="ja-JP" altLang="en-US">
              <a:latin typeface="+mn-lt"/>
              <a:ea typeface="+mn-ea"/>
            </a:endParaRPr>
          </a:p>
        </p:txBody>
      </p:sp>
      <p:sp>
        <p:nvSpPr>
          <p:cNvPr id="112" name="MRI_copyright"/>
          <p:cNvSpPr txBox="1">
            <a:spLocks noChangeArrowheads="1"/>
          </p:cNvSpPr>
          <p:nvPr/>
        </p:nvSpPr>
        <p:spPr bwMode="gray">
          <a:xfrm>
            <a:off x="411163" y="6650038"/>
            <a:ext cx="4572000" cy="153987"/>
          </a:xfrm>
          <a:prstGeom prst="rect">
            <a:avLst/>
          </a:prstGeom>
          <a:noFill/>
          <a:ln>
            <a:noFill/>
          </a:ln>
          <a:effectLst/>
          <a:extLst/>
        </p:spPr>
        <p:txBody>
          <a:bodyPr lIns="0" tIns="0" rIns="0" bIns="0" anchor="ctr">
            <a:spAutoFit/>
          </a:bodyPr>
          <a:lstStyle>
            <a:defPPr>
              <a:defRPr lang="ja-JP"/>
            </a:defPPr>
            <a:lvl1pPr marL="0" algn="l" defTabSz="914400" rtl="0" eaLnBrk="1" latinLnBrk="0" hangingPunct="1">
              <a:buFontTx/>
              <a:buNone/>
              <a:defRPr kumimoji="1" sz="1000" kern="1200">
                <a:solidFill>
                  <a:srgbClr val="ACACAC"/>
                </a:solidFill>
                <a:latin typeface="Arial"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en-US" altLang="ja-JP" dirty="0">
                <a:latin typeface="+mn-lt"/>
                <a:sym typeface="Arial"/>
              </a:rPr>
              <a:t>Copyright (C) Mitsubishi Research Institute, Inc.</a:t>
            </a:r>
          </a:p>
        </p:txBody>
      </p:sp>
      <p:sp>
        <p:nvSpPr>
          <p:cNvPr id="1028" name="タイトル プレースホルダー 1"/>
          <p:cNvSpPr>
            <a:spLocks noGrp="1"/>
          </p:cNvSpPr>
          <p:nvPr>
            <p:ph type="title"/>
          </p:nvPr>
        </p:nvSpPr>
        <p:spPr bwMode="auto">
          <a:xfrm>
            <a:off x="411163" y="333375"/>
            <a:ext cx="9085262" cy="485775"/>
          </a:xfrm>
          <a:prstGeom prst="rect">
            <a:avLst/>
          </a:prstGeom>
          <a:noFill/>
          <a:ln w="9525">
            <a:noFill/>
            <a:miter lim="800000"/>
            <a:headEnd/>
            <a:tailEnd/>
          </a:ln>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1029" name="テキスト プレースホルダー 2"/>
          <p:cNvSpPr>
            <a:spLocks noGrp="1"/>
          </p:cNvSpPr>
          <p:nvPr>
            <p:ph type="body" idx="1"/>
          </p:nvPr>
        </p:nvSpPr>
        <p:spPr bwMode="auto">
          <a:xfrm>
            <a:off x="411163" y="982663"/>
            <a:ext cx="9085262"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Lst>
  <p:txStyles>
    <p:titleStyle>
      <a:lvl1pPr algn="l" rtl="0" fontAlgn="base">
        <a:spcBef>
          <a:spcPct val="0"/>
        </a:spcBef>
        <a:spcAft>
          <a:spcPct val="0"/>
        </a:spcAft>
        <a:defRPr kumimoji="1" sz="2400" b="1" kern="1200">
          <a:solidFill>
            <a:schemeClr val="tx1"/>
          </a:solidFill>
          <a:latin typeface="+mj-lt"/>
          <a:ea typeface="+mj-ea"/>
          <a:cs typeface="+mj-cs"/>
        </a:defRPr>
      </a:lvl1pPr>
      <a:lvl2pPr algn="l" rtl="0" fontAlgn="base">
        <a:spcBef>
          <a:spcPct val="0"/>
        </a:spcBef>
        <a:spcAft>
          <a:spcPct val="0"/>
        </a:spcAft>
        <a:defRPr kumimoji="1" sz="2400" b="1">
          <a:solidFill>
            <a:schemeClr val="tx1"/>
          </a:solidFill>
          <a:latin typeface="Arial" charset="0"/>
          <a:ea typeface="ＭＳ Ｐゴシック" charset="-128"/>
        </a:defRPr>
      </a:lvl2pPr>
      <a:lvl3pPr algn="l" rtl="0" fontAlgn="base">
        <a:spcBef>
          <a:spcPct val="0"/>
        </a:spcBef>
        <a:spcAft>
          <a:spcPct val="0"/>
        </a:spcAft>
        <a:defRPr kumimoji="1" sz="2400" b="1">
          <a:solidFill>
            <a:schemeClr val="tx1"/>
          </a:solidFill>
          <a:latin typeface="Arial" charset="0"/>
          <a:ea typeface="ＭＳ Ｐゴシック" charset="-128"/>
        </a:defRPr>
      </a:lvl3pPr>
      <a:lvl4pPr algn="l" rtl="0" fontAlgn="base">
        <a:spcBef>
          <a:spcPct val="0"/>
        </a:spcBef>
        <a:spcAft>
          <a:spcPct val="0"/>
        </a:spcAft>
        <a:defRPr kumimoji="1" sz="2400" b="1">
          <a:solidFill>
            <a:schemeClr val="tx1"/>
          </a:solidFill>
          <a:latin typeface="Arial" charset="0"/>
          <a:ea typeface="ＭＳ Ｐゴシック" charset="-128"/>
        </a:defRPr>
      </a:lvl4pPr>
      <a:lvl5pPr algn="l" rtl="0" fontAlgn="base">
        <a:spcBef>
          <a:spcPct val="0"/>
        </a:spcBef>
        <a:spcAft>
          <a:spcPct val="0"/>
        </a:spcAft>
        <a:defRPr kumimoji="1" sz="2400" b="1">
          <a:solidFill>
            <a:schemeClr val="tx1"/>
          </a:solidFill>
          <a:latin typeface="Arial" charset="0"/>
          <a:ea typeface="ＭＳ Ｐゴシック" charset="-128"/>
        </a:defRPr>
      </a:lvl5pPr>
      <a:lvl6pPr marL="457200" algn="l" rtl="0" fontAlgn="base">
        <a:spcBef>
          <a:spcPct val="0"/>
        </a:spcBef>
        <a:spcAft>
          <a:spcPct val="0"/>
        </a:spcAft>
        <a:defRPr kumimoji="1" sz="2400" b="1">
          <a:solidFill>
            <a:schemeClr val="tx1"/>
          </a:solidFill>
          <a:latin typeface="Arial" charset="0"/>
          <a:ea typeface="ＭＳ Ｐゴシック" charset="-128"/>
        </a:defRPr>
      </a:lvl6pPr>
      <a:lvl7pPr marL="914400" algn="l" rtl="0" fontAlgn="base">
        <a:spcBef>
          <a:spcPct val="0"/>
        </a:spcBef>
        <a:spcAft>
          <a:spcPct val="0"/>
        </a:spcAft>
        <a:defRPr kumimoji="1" sz="2400" b="1">
          <a:solidFill>
            <a:schemeClr val="tx1"/>
          </a:solidFill>
          <a:latin typeface="Arial" charset="0"/>
          <a:ea typeface="ＭＳ Ｐゴシック" charset="-128"/>
        </a:defRPr>
      </a:lvl7pPr>
      <a:lvl8pPr marL="1371600" algn="l" rtl="0" fontAlgn="base">
        <a:spcBef>
          <a:spcPct val="0"/>
        </a:spcBef>
        <a:spcAft>
          <a:spcPct val="0"/>
        </a:spcAft>
        <a:defRPr kumimoji="1" sz="2400" b="1">
          <a:solidFill>
            <a:schemeClr val="tx1"/>
          </a:solidFill>
          <a:latin typeface="Arial" charset="0"/>
          <a:ea typeface="ＭＳ Ｐゴシック" charset="-128"/>
        </a:defRPr>
      </a:lvl8pPr>
      <a:lvl9pPr marL="1828800" algn="l" rtl="0" fontAlgn="base">
        <a:spcBef>
          <a:spcPct val="0"/>
        </a:spcBef>
        <a:spcAft>
          <a:spcPct val="0"/>
        </a:spcAft>
        <a:defRPr kumimoji="1" sz="2400" b="1">
          <a:solidFill>
            <a:schemeClr val="tx1"/>
          </a:solidFill>
          <a:latin typeface="Arial" charset="0"/>
          <a:ea typeface="ＭＳ Ｐゴシック" charset="-128"/>
        </a:defRPr>
      </a:lvl9pPr>
    </p:titleStyle>
    <p:bodyStyle>
      <a:lvl1pPr algn="l" rtl="0" fontAlgn="base">
        <a:spcBef>
          <a:spcPts val="438"/>
        </a:spcBef>
        <a:spcAft>
          <a:spcPct val="0"/>
        </a:spcAft>
        <a:buFont typeface="Arial" charset="0"/>
        <a:defRPr kumimoji="1" lang="ja-JP" altLang="en-US" kern="1200" dirty="0">
          <a:solidFill>
            <a:schemeClr val="tx1"/>
          </a:solidFill>
          <a:latin typeface="+mn-lt"/>
          <a:ea typeface="+mn-ea"/>
          <a:cs typeface="+mn-cs"/>
        </a:defRPr>
      </a:lvl1pPr>
      <a:lvl2pPr marL="203200" indent="-203200" algn="l" rtl="0" fontAlgn="base">
        <a:spcBef>
          <a:spcPts val="338"/>
        </a:spcBef>
        <a:spcAft>
          <a:spcPct val="0"/>
        </a:spcAft>
        <a:buClr>
          <a:srgbClr val="3E5E84"/>
        </a:buClr>
        <a:buFont typeface="Wingdings" pitchFamily="2" charset="2"/>
        <a:buChar char="n"/>
        <a:defRPr kumimoji="1" lang="ja-JP" altLang="en-US" sz="1400" kern="1200" dirty="0">
          <a:solidFill>
            <a:schemeClr val="tx1"/>
          </a:solidFill>
          <a:latin typeface="+mn-lt"/>
          <a:ea typeface="+mn-ea"/>
          <a:cs typeface="+mn-cs"/>
        </a:defRPr>
      </a:lvl2pPr>
      <a:lvl3pPr marL="571500" indent="-190500" algn="l" rtl="0" fontAlgn="base">
        <a:spcBef>
          <a:spcPts val="288"/>
        </a:spcBef>
        <a:spcAft>
          <a:spcPct val="0"/>
        </a:spcAft>
        <a:buClr>
          <a:srgbClr val="808080"/>
        </a:buClr>
        <a:buFont typeface="Wingdings" pitchFamily="2" charset="2"/>
        <a:buChar char="n"/>
        <a:defRPr kumimoji="1" lang="ja-JP" altLang="en-US" sz="1200" kern="1200" dirty="0">
          <a:solidFill>
            <a:schemeClr val="tx1"/>
          </a:solidFill>
          <a:latin typeface="+mn-lt"/>
          <a:ea typeface="+mn-ea"/>
          <a:cs typeface="+mn-cs"/>
        </a:defRPr>
      </a:lvl3pPr>
      <a:lvl4pPr marL="825500" indent="-190500" algn="l" rtl="0" fontAlgn="base">
        <a:spcBef>
          <a:spcPts val="288"/>
        </a:spcBef>
        <a:spcAft>
          <a:spcPct val="0"/>
        </a:spcAft>
        <a:buClr>
          <a:srgbClr val="558C99"/>
        </a:buClr>
        <a:buFont typeface="Wingdings" pitchFamily="2" charset="2"/>
        <a:buChar char="l"/>
        <a:defRPr kumimoji="1" lang="ja-JP" altLang="en-US" sz="1200" kern="1200" dirty="0">
          <a:solidFill>
            <a:schemeClr val="tx1"/>
          </a:solidFill>
          <a:latin typeface="+mn-lt"/>
          <a:ea typeface="+mn-ea"/>
          <a:cs typeface="+mn-cs"/>
        </a:defRPr>
      </a:lvl4pPr>
      <a:lvl5pPr marL="1079500" indent="-190500" algn="l" rtl="0" fontAlgn="base">
        <a:spcBef>
          <a:spcPts val="288"/>
        </a:spcBef>
        <a:spcAft>
          <a:spcPct val="0"/>
        </a:spcAft>
        <a:buClr>
          <a:srgbClr val="C0C0C0"/>
        </a:buClr>
        <a:buFont typeface="Wingdings" pitchFamily="2" charset="2"/>
        <a:buChar char="l"/>
        <a:defRPr kumimoji="1" lang="ja-JP" altLang="en-US" sz="12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1" name="Line_futta"/>
          <p:cNvSpPr>
            <a:spLocks noChangeShapeType="1"/>
          </p:cNvSpPr>
          <p:nvPr/>
        </p:nvSpPr>
        <p:spPr bwMode="gray">
          <a:xfrm>
            <a:off x="411163" y="6591300"/>
            <a:ext cx="9085262" cy="0"/>
          </a:xfrm>
          <a:prstGeom prst="line">
            <a:avLst/>
          </a:prstGeom>
          <a:ln>
            <a:solidFill>
              <a:srgbClr val="ACACAC"/>
            </a:solidFill>
          </a:ln>
          <a:extLst/>
        </p:spPr>
        <p:txBody>
          <a:bodyPr wrap="none" anchor="ctr"/>
          <a:lstStyle/>
          <a:p>
            <a:pPr fontAlgn="auto">
              <a:spcBef>
                <a:spcPts val="0"/>
              </a:spcBef>
              <a:spcAft>
                <a:spcPts val="0"/>
              </a:spcAft>
              <a:defRPr/>
            </a:pPr>
            <a:endParaRPr lang="ja-JP" altLang="en-US">
              <a:solidFill>
                <a:srgbClr val="000000"/>
              </a:solidFill>
              <a:latin typeface="Arial"/>
              <a:ea typeface="ＭＳ Ｐゴシック"/>
            </a:endParaRPr>
          </a:p>
        </p:txBody>
      </p:sp>
      <p:sp>
        <p:nvSpPr>
          <p:cNvPr id="112" name="MRI_copyright"/>
          <p:cNvSpPr txBox="1">
            <a:spLocks noChangeArrowheads="1"/>
          </p:cNvSpPr>
          <p:nvPr/>
        </p:nvSpPr>
        <p:spPr bwMode="gray">
          <a:xfrm>
            <a:off x="411163" y="6650038"/>
            <a:ext cx="4572000" cy="153987"/>
          </a:xfrm>
          <a:prstGeom prst="rect">
            <a:avLst/>
          </a:prstGeom>
          <a:noFill/>
          <a:ln>
            <a:noFill/>
          </a:ln>
          <a:effectLst/>
          <a:extLst/>
        </p:spPr>
        <p:txBody>
          <a:bodyPr lIns="0" tIns="0" rIns="0" bIns="0" anchor="ctr">
            <a:spAutoFit/>
          </a:bodyPr>
          <a:lstStyle>
            <a:defPPr>
              <a:defRPr lang="ja-JP"/>
            </a:defPPr>
            <a:lvl1pPr marL="0" algn="l" defTabSz="914400" rtl="0" eaLnBrk="1" latinLnBrk="0" hangingPunct="1">
              <a:buFontTx/>
              <a:buNone/>
              <a:defRPr kumimoji="1" sz="1000" kern="1200">
                <a:solidFill>
                  <a:srgbClr val="ACACAC"/>
                </a:solidFill>
                <a:latin typeface="Arial"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en-US" altLang="ja-JP" dirty="0">
                <a:latin typeface="Arial"/>
                <a:sym typeface="Arial"/>
              </a:rPr>
              <a:t>Copyright (C) Mitsubishi Research Institute, Inc.</a:t>
            </a:r>
          </a:p>
        </p:txBody>
      </p:sp>
      <p:sp>
        <p:nvSpPr>
          <p:cNvPr id="1028" name="タイトル プレースホルダー 1"/>
          <p:cNvSpPr>
            <a:spLocks noGrp="1"/>
          </p:cNvSpPr>
          <p:nvPr>
            <p:ph type="title"/>
          </p:nvPr>
        </p:nvSpPr>
        <p:spPr bwMode="auto">
          <a:xfrm>
            <a:off x="411163" y="333375"/>
            <a:ext cx="9085262" cy="485775"/>
          </a:xfrm>
          <a:prstGeom prst="rect">
            <a:avLst/>
          </a:prstGeom>
          <a:noFill/>
          <a:ln w="9525">
            <a:noFill/>
            <a:miter lim="800000"/>
            <a:headEnd/>
            <a:tailEnd/>
          </a:ln>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1029" name="テキスト プレースホルダー 2"/>
          <p:cNvSpPr>
            <a:spLocks noGrp="1"/>
          </p:cNvSpPr>
          <p:nvPr>
            <p:ph type="body" idx="1"/>
          </p:nvPr>
        </p:nvSpPr>
        <p:spPr bwMode="auto">
          <a:xfrm>
            <a:off x="411163" y="982663"/>
            <a:ext cx="9085262"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52104567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txStyles>
    <p:titleStyle>
      <a:lvl1pPr algn="l" rtl="0" fontAlgn="base">
        <a:spcBef>
          <a:spcPct val="0"/>
        </a:spcBef>
        <a:spcAft>
          <a:spcPct val="0"/>
        </a:spcAft>
        <a:defRPr kumimoji="1" sz="2400" b="1" kern="1200">
          <a:solidFill>
            <a:schemeClr val="tx1"/>
          </a:solidFill>
          <a:latin typeface="+mj-lt"/>
          <a:ea typeface="+mj-ea"/>
          <a:cs typeface="+mj-cs"/>
        </a:defRPr>
      </a:lvl1pPr>
      <a:lvl2pPr algn="l" rtl="0" fontAlgn="base">
        <a:spcBef>
          <a:spcPct val="0"/>
        </a:spcBef>
        <a:spcAft>
          <a:spcPct val="0"/>
        </a:spcAft>
        <a:defRPr kumimoji="1" sz="2400" b="1">
          <a:solidFill>
            <a:schemeClr val="tx1"/>
          </a:solidFill>
          <a:latin typeface="Arial" charset="0"/>
          <a:ea typeface="ＭＳ Ｐゴシック" charset="-128"/>
        </a:defRPr>
      </a:lvl2pPr>
      <a:lvl3pPr algn="l" rtl="0" fontAlgn="base">
        <a:spcBef>
          <a:spcPct val="0"/>
        </a:spcBef>
        <a:spcAft>
          <a:spcPct val="0"/>
        </a:spcAft>
        <a:defRPr kumimoji="1" sz="2400" b="1">
          <a:solidFill>
            <a:schemeClr val="tx1"/>
          </a:solidFill>
          <a:latin typeface="Arial" charset="0"/>
          <a:ea typeface="ＭＳ Ｐゴシック" charset="-128"/>
        </a:defRPr>
      </a:lvl3pPr>
      <a:lvl4pPr algn="l" rtl="0" fontAlgn="base">
        <a:spcBef>
          <a:spcPct val="0"/>
        </a:spcBef>
        <a:spcAft>
          <a:spcPct val="0"/>
        </a:spcAft>
        <a:defRPr kumimoji="1" sz="2400" b="1">
          <a:solidFill>
            <a:schemeClr val="tx1"/>
          </a:solidFill>
          <a:latin typeface="Arial" charset="0"/>
          <a:ea typeface="ＭＳ Ｐゴシック" charset="-128"/>
        </a:defRPr>
      </a:lvl4pPr>
      <a:lvl5pPr algn="l" rtl="0" fontAlgn="base">
        <a:spcBef>
          <a:spcPct val="0"/>
        </a:spcBef>
        <a:spcAft>
          <a:spcPct val="0"/>
        </a:spcAft>
        <a:defRPr kumimoji="1" sz="2400" b="1">
          <a:solidFill>
            <a:schemeClr val="tx1"/>
          </a:solidFill>
          <a:latin typeface="Arial" charset="0"/>
          <a:ea typeface="ＭＳ Ｐゴシック" charset="-128"/>
        </a:defRPr>
      </a:lvl5pPr>
      <a:lvl6pPr marL="457200" algn="l" rtl="0" fontAlgn="base">
        <a:spcBef>
          <a:spcPct val="0"/>
        </a:spcBef>
        <a:spcAft>
          <a:spcPct val="0"/>
        </a:spcAft>
        <a:defRPr kumimoji="1" sz="2400" b="1">
          <a:solidFill>
            <a:schemeClr val="tx1"/>
          </a:solidFill>
          <a:latin typeface="Arial" charset="0"/>
          <a:ea typeface="ＭＳ Ｐゴシック" charset="-128"/>
        </a:defRPr>
      </a:lvl6pPr>
      <a:lvl7pPr marL="914400" algn="l" rtl="0" fontAlgn="base">
        <a:spcBef>
          <a:spcPct val="0"/>
        </a:spcBef>
        <a:spcAft>
          <a:spcPct val="0"/>
        </a:spcAft>
        <a:defRPr kumimoji="1" sz="2400" b="1">
          <a:solidFill>
            <a:schemeClr val="tx1"/>
          </a:solidFill>
          <a:latin typeface="Arial" charset="0"/>
          <a:ea typeface="ＭＳ Ｐゴシック" charset="-128"/>
        </a:defRPr>
      </a:lvl7pPr>
      <a:lvl8pPr marL="1371600" algn="l" rtl="0" fontAlgn="base">
        <a:spcBef>
          <a:spcPct val="0"/>
        </a:spcBef>
        <a:spcAft>
          <a:spcPct val="0"/>
        </a:spcAft>
        <a:defRPr kumimoji="1" sz="2400" b="1">
          <a:solidFill>
            <a:schemeClr val="tx1"/>
          </a:solidFill>
          <a:latin typeface="Arial" charset="0"/>
          <a:ea typeface="ＭＳ Ｐゴシック" charset="-128"/>
        </a:defRPr>
      </a:lvl8pPr>
      <a:lvl9pPr marL="1828800" algn="l" rtl="0" fontAlgn="base">
        <a:spcBef>
          <a:spcPct val="0"/>
        </a:spcBef>
        <a:spcAft>
          <a:spcPct val="0"/>
        </a:spcAft>
        <a:defRPr kumimoji="1" sz="2400" b="1">
          <a:solidFill>
            <a:schemeClr val="tx1"/>
          </a:solidFill>
          <a:latin typeface="Arial" charset="0"/>
          <a:ea typeface="ＭＳ Ｐゴシック" charset="-128"/>
        </a:defRPr>
      </a:lvl9pPr>
    </p:titleStyle>
    <p:bodyStyle>
      <a:lvl1pPr algn="l" rtl="0" fontAlgn="base">
        <a:spcBef>
          <a:spcPts val="438"/>
        </a:spcBef>
        <a:spcAft>
          <a:spcPct val="0"/>
        </a:spcAft>
        <a:buFont typeface="Arial" charset="0"/>
        <a:defRPr kumimoji="1" lang="ja-JP" altLang="en-US" kern="1200" dirty="0">
          <a:solidFill>
            <a:schemeClr val="tx1"/>
          </a:solidFill>
          <a:latin typeface="+mn-lt"/>
          <a:ea typeface="+mn-ea"/>
          <a:cs typeface="+mn-cs"/>
        </a:defRPr>
      </a:lvl1pPr>
      <a:lvl2pPr marL="203200" indent="-203200" algn="l" rtl="0" fontAlgn="base">
        <a:spcBef>
          <a:spcPts val="338"/>
        </a:spcBef>
        <a:spcAft>
          <a:spcPct val="0"/>
        </a:spcAft>
        <a:buClr>
          <a:srgbClr val="3E5E84"/>
        </a:buClr>
        <a:buFont typeface="Wingdings" pitchFamily="2" charset="2"/>
        <a:buChar char="n"/>
        <a:defRPr kumimoji="1" lang="ja-JP" altLang="en-US" sz="1400" kern="1200" dirty="0">
          <a:solidFill>
            <a:schemeClr val="tx1"/>
          </a:solidFill>
          <a:latin typeface="+mn-lt"/>
          <a:ea typeface="+mn-ea"/>
          <a:cs typeface="+mn-cs"/>
        </a:defRPr>
      </a:lvl2pPr>
      <a:lvl3pPr marL="571500" indent="-190500" algn="l" rtl="0" fontAlgn="base">
        <a:spcBef>
          <a:spcPts val="288"/>
        </a:spcBef>
        <a:spcAft>
          <a:spcPct val="0"/>
        </a:spcAft>
        <a:buClr>
          <a:srgbClr val="808080"/>
        </a:buClr>
        <a:buFont typeface="Wingdings" pitchFamily="2" charset="2"/>
        <a:buChar char="n"/>
        <a:defRPr kumimoji="1" lang="ja-JP" altLang="en-US" sz="1200" kern="1200" dirty="0">
          <a:solidFill>
            <a:schemeClr val="tx1"/>
          </a:solidFill>
          <a:latin typeface="+mn-lt"/>
          <a:ea typeface="+mn-ea"/>
          <a:cs typeface="+mn-cs"/>
        </a:defRPr>
      </a:lvl3pPr>
      <a:lvl4pPr marL="825500" indent="-190500" algn="l" rtl="0" fontAlgn="base">
        <a:spcBef>
          <a:spcPts val="288"/>
        </a:spcBef>
        <a:spcAft>
          <a:spcPct val="0"/>
        </a:spcAft>
        <a:buClr>
          <a:srgbClr val="558C99"/>
        </a:buClr>
        <a:buFont typeface="Wingdings" pitchFamily="2" charset="2"/>
        <a:buChar char="l"/>
        <a:defRPr kumimoji="1" lang="ja-JP" altLang="en-US" sz="1200" kern="1200" dirty="0">
          <a:solidFill>
            <a:schemeClr val="tx1"/>
          </a:solidFill>
          <a:latin typeface="+mn-lt"/>
          <a:ea typeface="+mn-ea"/>
          <a:cs typeface="+mn-cs"/>
        </a:defRPr>
      </a:lvl4pPr>
      <a:lvl5pPr marL="1079500" indent="-190500" algn="l" rtl="0" fontAlgn="base">
        <a:spcBef>
          <a:spcPts val="288"/>
        </a:spcBef>
        <a:spcAft>
          <a:spcPct val="0"/>
        </a:spcAft>
        <a:buClr>
          <a:srgbClr val="C0C0C0"/>
        </a:buClr>
        <a:buFont typeface="Wingdings" pitchFamily="2" charset="2"/>
        <a:buChar char="l"/>
        <a:defRPr kumimoji="1" lang="ja-JP" altLang="en-US" sz="12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bwMode="auto">
          <a:xfrm>
            <a:off x="0" y="0"/>
            <a:ext cx="9906000" cy="622169"/>
          </a:xfrm>
          <a:prstGeom prst="rect">
            <a:avLst/>
          </a:prstGeom>
          <a:solidFill>
            <a:srgbClr val="0070C0"/>
          </a:solidFill>
          <a:ln w="9525">
            <a:noFill/>
            <a:miter lim="800000"/>
            <a:headEnd/>
            <a:tailEnd/>
          </a:ln>
        </p:spPr>
        <p:txBody>
          <a:bodyPr vert="horz" wrap="square" lIns="0" tIns="45720" rIns="91440" bIns="45720" numCol="1" anchor="ctr" anchorCtr="0" compatLnSpc="1">
            <a:prstTxWarp prst="textNoShape">
              <a:avLst/>
            </a:prstTxWarp>
            <a:noAutofit/>
          </a:bodyPr>
          <a:lstStyle>
            <a:lvl1pPr algn="l" rtl="0" fontAlgn="base">
              <a:spcBef>
                <a:spcPct val="0"/>
              </a:spcBef>
              <a:spcAft>
                <a:spcPct val="0"/>
              </a:spcAft>
              <a:defRPr kumimoji="1" sz="2400" b="1" kern="1200">
                <a:solidFill>
                  <a:schemeClr val="tx1"/>
                </a:solidFill>
                <a:latin typeface="+mj-lt"/>
                <a:ea typeface="+mj-ea"/>
                <a:cs typeface="+mj-cs"/>
              </a:defRPr>
            </a:lvl1pPr>
            <a:lvl2pPr algn="l" rtl="0" fontAlgn="base">
              <a:spcBef>
                <a:spcPct val="0"/>
              </a:spcBef>
              <a:spcAft>
                <a:spcPct val="0"/>
              </a:spcAft>
              <a:defRPr kumimoji="1" sz="2400" b="1">
                <a:solidFill>
                  <a:schemeClr val="tx1"/>
                </a:solidFill>
                <a:latin typeface="Arial" charset="0"/>
                <a:ea typeface="ＭＳ Ｐゴシック" charset="-128"/>
              </a:defRPr>
            </a:lvl2pPr>
            <a:lvl3pPr algn="l" rtl="0" fontAlgn="base">
              <a:spcBef>
                <a:spcPct val="0"/>
              </a:spcBef>
              <a:spcAft>
                <a:spcPct val="0"/>
              </a:spcAft>
              <a:defRPr kumimoji="1" sz="2400" b="1">
                <a:solidFill>
                  <a:schemeClr val="tx1"/>
                </a:solidFill>
                <a:latin typeface="Arial" charset="0"/>
                <a:ea typeface="ＭＳ Ｐゴシック" charset="-128"/>
              </a:defRPr>
            </a:lvl3pPr>
            <a:lvl4pPr algn="l" rtl="0" fontAlgn="base">
              <a:spcBef>
                <a:spcPct val="0"/>
              </a:spcBef>
              <a:spcAft>
                <a:spcPct val="0"/>
              </a:spcAft>
              <a:defRPr kumimoji="1" sz="2400" b="1">
                <a:solidFill>
                  <a:schemeClr val="tx1"/>
                </a:solidFill>
                <a:latin typeface="Arial" charset="0"/>
                <a:ea typeface="ＭＳ Ｐゴシック" charset="-128"/>
              </a:defRPr>
            </a:lvl4pPr>
            <a:lvl5pPr algn="l" rtl="0" fontAlgn="base">
              <a:spcBef>
                <a:spcPct val="0"/>
              </a:spcBef>
              <a:spcAft>
                <a:spcPct val="0"/>
              </a:spcAft>
              <a:defRPr kumimoji="1" sz="2400" b="1">
                <a:solidFill>
                  <a:schemeClr val="tx1"/>
                </a:solidFill>
                <a:latin typeface="Arial" charset="0"/>
                <a:ea typeface="ＭＳ Ｐゴシック" charset="-128"/>
              </a:defRPr>
            </a:lvl5pPr>
            <a:lvl6pPr marL="457200" algn="l" rtl="0" fontAlgn="base">
              <a:spcBef>
                <a:spcPct val="0"/>
              </a:spcBef>
              <a:spcAft>
                <a:spcPct val="0"/>
              </a:spcAft>
              <a:defRPr kumimoji="1" sz="2400" b="1">
                <a:solidFill>
                  <a:schemeClr val="tx1"/>
                </a:solidFill>
                <a:latin typeface="Arial" charset="0"/>
                <a:ea typeface="ＭＳ Ｐゴシック" charset="-128"/>
              </a:defRPr>
            </a:lvl6pPr>
            <a:lvl7pPr marL="914400" algn="l" rtl="0" fontAlgn="base">
              <a:spcBef>
                <a:spcPct val="0"/>
              </a:spcBef>
              <a:spcAft>
                <a:spcPct val="0"/>
              </a:spcAft>
              <a:defRPr kumimoji="1" sz="2400" b="1">
                <a:solidFill>
                  <a:schemeClr val="tx1"/>
                </a:solidFill>
                <a:latin typeface="Arial" charset="0"/>
                <a:ea typeface="ＭＳ Ｐゴシック" charset="-128"/>
              </a:defRPr>
            </a:lvl7pPr>
            <a:lvl8pPr marL="1371600" algn="l" rtl="0" fontAlgn="base">
              <a:spcBef>
                <a:spcPct val="0"/>
              </a:spcBef>
              <a:spcAft>
                <a:spcPct val="0"/>
              </a:spcAft>
              <a:defRPr kumimoji="1" sz="2400" b="1">
                <a:solidFill>
                  <a:schemeClr val="tx1"/>
                </a:solidFill>
                <a:latin typeface="Arial" charset="0"/>
                <a:ea typeface="ＭＳ Ｐゴシック" charset="-128"/>
              </a:defRPr>
            </a:lvl8pPr>
            <a:lvl9pPr marL="1828800" algn="l" rtl="0" fontAlgn="base">
              <a:spcBef>
                <a:spcPct val="0"/>
              </a:spcBef>
              <a:spcAft>
                <a:spcPct val="0"/>
              </a:spcAft>
              <a:defRPr kumimoji="1" sz="2400" b="1">
                <a:solidFill>
                  <a:schemeClr val="tx1"/>
                </a:solidFill>
                <a:latin typeface="Arial" charset="0"/>
                <a:ea typeface="ＭＳ Ｐゴシック" charset="-128"/>
              </a:defRPr>
            </a:lvl9pPr>
          </a:lstStyle>
          <a:p>
            <a:r>
              <a:rPr lang="ja-JP" altLang="en-US" sz="3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今年度の取組み方針（対象データ）</a:t>
            </a:r>
          </a:p>
        </p:txBody>
      </p:sp>
      <p:sp>
        <p:nvSpPr>
          <p:cNvPr id="10" name="正方形/長方形 9"/>
          <p:cNvSpPr/>
          <p:nvPr/>
        </p:nvSpPr>
        <p:spPr>
          <a:xfrm>
            <a:off x="534338" y="995581"/>
            <a:ext cx="8103824" cy="22048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273050" indent="-273050">
              <a:spcBef>
                <a:spcPts val="600"/>
              </a:spcBef>
            </a:pPr>
            <a:endParaRPr lang="en-US" altLang="ja-JP"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a:extLst>
              <a:ext uri="{FF2B5EF4-FFF2-40B4-BE49-F238E27FC236}">
                <a16:creationId xmlns:a16="http://schemas.microsoft.com/office/drawing/2014/main" id="{5684B9BF-40DA-4B79-8521-5800B7852BA3}"/>
              </a:ext>
            </a:extLst>
          </p:cNvPr>
          <p:cNvSpPr/>
          <p:nvPr/>
        </p:nvSpPr>
        <p:spPr>
          <a:xfrm>
            <a:off x="391100" y="834998"/>
            <a:ext cx="2490187" cy="47047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spcBef>
                <a:spcPts val="600"/>
              </a:spcBef>
            </a:pP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給付金</a:t>
            </a:r>
            <a:endPar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gn="ctr">
              <a:spcBef>
                <a:spcPts val="600"/>
              </a:spcBef>
              <a:buFont typeface="+mj-ea"/>
              <a:buAutoNum type="circleNumDbPlain"/>
            </a:pPr>
            <a:endPar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0B17218A-64DE-49C2-8D2B-B2BE69873E70}"/>
              </a:ext>
            </a:extLst>
          </p:cNvPr>
          <p:cNvSpPr/>
          <p:nvPr/>
        </p:nvSpPr>
        <p:spPr>
          <a:xfrm>
            <a:off x="391099" y="3183555"/>
            <a:ext cx="2490187" cy="47047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spcBef>
                <a:spcPts val="600"/>
              </a:spcBef>
            </a:pP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行政イベント情報</a:t>
            </a:r>
            <a:endPar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gn="ctr">
              <a:spcBef>
                <a:spcPts val="600"/>
              </a:spcBef>
              <a:buFont typeface="+mj-ea"/>
              <a:buAutoNum type="circleNumDbPlain"/>
            </a:pPr>
            <a:endPar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1">
            <a:extLst>
              <a:ext uri="{FF2B5EF4-FFF2-40B4-BE49-F238E27FC236}">
                <a16:creationId xmlns:a16="http://schemas.microsoft.com/office/drawing/2014/main" id="{63562F46-0D26-47BC-A205-8C215F16851D}"/>
              </a:ext>
            </a:extLst>
          </p:cNvPr>
          <p:cNvSpPr txBox="1">
            <a:spLocks/>
          </p:cNvSpPr>
          <p:nvPr/>
        </p:nvSpPr>
        <p:spPr>
          <a:xfrm>
            <a:off x="391100" y="1325454"/>
            <a:ext cx="9086400" cy="1294658"/>
          </a:xfrm>
          <a:prstGeom prst="rect">
            <a:avLst/>
          </a:prstGeom>
        </p:spPr>
        <p:txBody>
          <a:bodyPr vert="horz" lIns="0" tIns="45720" rIns="91440" bIns="45720" rtlCol="0" anchor="t">
            <a:noAutofit/>
          </a:bodyPr>
          <a:lstStyle>
            <a:lvl1pPr algn="l" defTabSz="914400" rtl="0" eaLnBrk="1" latinLnBrk="0" hangingPunct="1">
              <a:spcBef>
                <a:spcPct val="0"/>
              </a:spcBef>
              <a:buNone/>
              <a:defRPr kumimoji="1" sz="2400" b="1" kern="1200">
                <a:solidFill>
                  <a:schemeClr val="tx1"/>
                </a:solidFill>
                <a:latin typeface="+mj-lt"/>
                <a:ea typeface="+mj-ea"/>
                <a:cs typeface="+mj-cs"/>
              </a:defRPr>
            </a:lvl1pPr>
          </a:lstStyle>
          <a:p>
            <a:pPr marL="88900" indent="-88900"/>
            <a:r>
              <a:rPr lang="ja-JP" altLang="en-US" sz="1800" b="0" dirty="0">
                <a:latin typeface="Meiryo UI" panose="020B0604030504040204" pitchFamily="50" charset="-128"/>
                <a:ea typeface="Meiryo UI" panose="020B0604030504040204" pitchFamily="50" charset="-128"/>
                <a:cs typeface="Meiryo UI" panose="020B0604030504040204" pitchFamily="50" charset="-128"/>
              </a:rPr>
              <a:t>・会計簿アプリ</a:t>
            </a:r>
            <a:r>
              <a:rPr lang="en-US" altLang="ja-JP" sz="1800" b="0" dirty="0" err="1">
                <a:latin typeface="Meiryo UI" panose="020B0604030504040204" pitchFamily="50" charset="-128"/>
                <a:ea typeface="Meiryo UI" panose="020B0604030504040204" pitchFamily="50" charset="-128"/>
                <a:cs typeface="Meiryo UI" panose="020B0604030504040204" pitchFamily="50" charset="-128"/>
              </a:rPr>
              <a:t>Zaim</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は自前でデータ収集・提供しているが、</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オープンデータ化やフォーマットの共通化がなされていないため、多大な手間を要している。</a:t>
            </a:r>
          </a:p>
          <a:p>
            <a:pPr marL="88900" indent="-88900"/>
            <a:r>
              <a:rPr lang="ja-JP" altLang="en-US" sz="1800" b="0" dirty="0">
                <a:latin typeface="Meiryo UI" panose="020B0604030504040204" pitchFamily="50" charset="-128"/>
                <a:ea typeface="Meiryo UI" panose="020B0604030504040204" pitchFamily="50" charset="-128"/>
                <a:cs typeface="Meiryo UI" panose="020B0604030504040204" pitchFamily="50" charset="-128"/>
              </a:rPr>
              <a:t>・オープンガバメント推進協議会の事業にて、</a:t>
            </a:r>
            <a:r>
              <a:rPr lang="en-US" altLang="ja-JP" sz="1800" b="0" dirty="0" err="1">
                <a:latin typeface="Meiryo UI" panose="020B0604030504040204" pitchFamily="50" charset="-128"/>
                <a:ea typeface="Meiryo UI" panose="020B0604030504040204" pitchFamily="50" charset="-128"/>
                <a:cs typeface="Meiryo UI" panose="020B0604030504040204" pitchFamily="50" charset="-128"/>
              </a:rPr>
              <a:t>Zaim</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等の課題認識から、室蘭市を中心に給付金情報のフォーマット共通化案を作成・公開。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800" b="0" dirty="0">
                <a:latin typeface="Meiryo UI" panose="020B0604030504040204" pitchFamily="50" charset="-128"/>
                <a:ea typeface="Meiryo UI" panose="020B0604030504040204" pitchFamily="50" charset="-128"/>
                <a:cs typeface="Meiryo UI" panose="020B0604030504040204" pitchFamily="50" charset="-128"/>
              </a:rPr>
              <a:t>・</a:t>
            </a:r>
            <a:r>
              <a:rPr lang="en-US" altLang="ja-JP" sz="1800" b="0" dirty="0">
                <a:latin typeface="Meiryo UI" panose="020B0604030504040204" pitchFamily="50" charset="-128"/>
                <a:ea typeface="Meiryo UI" panose="020B0604030504040204" pitchFamily="50" charset="-128"/>
                <a:cs typeface="Meiryo UI" panose="020B0604030504040204" pitchFamily="50" charset="-128"/>
              </a:rPr>
              <a:t>VLED</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としてこの活動を取上げ、他団体へ普及・促進させていく意義・必要性が高い。</a:t>
            </a:r>
          </a:p>
        </p:txBody>
      </p:sp>
      <p:sp>
        <p:nvSpPr>
          <p:cNvPr id="8" name="タイトル 1">
            <a:extLst>
              <a:ext uri="{FF2B5EF4-FFF2-40B4-BE49-F238E27FC236}">
                <a16:creationId xmlns:a16="http://schemas.microsoft.com/office/drawing/2014/main" id="{89F1A369-F9B4-4907-9B97-A46A7EC94C9B}"/>
              </a:ext>
            </a:extLst>
          </p:cNvPr>
          <p:cNvSpPr txBox="1">
            <a:spLocks/>
          </p:cNvSpPr>
          <p:nvPr/>
        </p:nvSpPr>
        <p:spPr>
          <a:xfrm>
            <a:off x="409800" y="3763843"/>
            <a:ext cx="9086400" cy="1294658"/>
          </a:xfrm>
          <a:prstGeom prst="rect">
            <a:avLst/>
          </a:prstGeom>
        </p:spPr>
        <p:txBody>
          <a:bodyPr vert="horz" lIns="0" tIns="45720" rIns="91440" bIns="45720" rtlCol="0" anchor="t">
            <a:noAutofit/>
          </a:bodyPr>
          <a:lstStyle>
            <a:lvl1pPr algn="l" defTabSz="914400" rtl="0" eaLnBrk="1" latinLnBrk="0" hangingPunct="1">
              <a:spcBef>
                <a:spcPct val="0"/>
              </a:spcBef>
              <a:buNone/>
              <a:defRPr kumimoji="1" sz="2400" b="1" kern="1200">
                <a:solidFill>
                  <a:schemeClr val="tx1"/>
                </a:solidFill>
                <a:latin typeface="+mj-lt"/>
                <a:ea typeface="+mj-ea"/>
                <a:cs typeface="+mj-cs"/>
              </a:defRPr>
            </a:lvl1pPr>
          </a:lstStyle>
          <a:p>
            <a:pPr marL="88900" indent="-88900"/>
            <a:r>
              <a:rPr lang="ja-JP" altLang="en-US" sz="18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行政イベント情報は更新頻度が高く、活用ニーズが高い。一方で、組織</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カテゴリによりデータ項目が異なるため、フォーマット共通化検討の必要性が高い。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800" b="0" dirty="0">
                <a:latin typeface="Meiryo UI" panose="020B0604030504040204" pitchFamily="50" charset="-128"/>
                <a:ea typeface="Meiryo UI" panose="020B0604030504040204" pitchFamily="50" charset="-128"/>
                <a:cs typeface="Meiryo UI" panose="020B0604030504040204" pitchFamily="50" charset="-128"/>
              </a:rPr>
              <a:t>・日本観光振興協会が観光情報とイベント情報を全国自治体から収集し、旅行関連事業者などへ提供中。各自治体のデータ項目がバラバラで、データ変換に労力を要しており、またご提供フォーマットの整理も必要と認識されてい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800" b="0" dirty="0">
                <a:latin typeface="Meiryo UI" panose="020B0604030504040204" pitchFamily="50" charset="-128"/>
                <a:ea typeface="Meiryo UI" panose="020B0604030504040204" pitchFamily="50" charset="-128"/>
                <a:cs typeface="Meiryo UI" panose="020B0604030504040204" pitchFamily="50" charset="-128"/>
              </a:rPr>
              <a:t>・</a:t>
            </a:r>
            <a:r>
              <a:rPr lang="en-US" altLang="ja-JP" sz="1800" b="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総合戦略室オープンデータ</a:t>
            </a:r>
            <a:r>
              <a:rPr lang="en-US" altLang="ja-JP" sz="1800" b="0" dirty="0">
                <a:latin typeface="Meiryo UI" panose="020B0604030504040204" pitchFamily="50" charset="-128"/>
                <a:ea typeface="Meiryo UI" panose="020B0604030504040204" pitchFamily="50" charset="-128"/>
                <a:cs typeface="Meiryo UI" panose="020B0604030504040204" pitchFamily="50" charset="-128"/>
              </a:rPr>
              <a:t>WG</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自治体</a:t>
            </a:r>
            <a:r>
              <a:rPr lang="en-US" altLang="ja-JP" sz="1800" b="0" dirty="0">
                <a:latin typeface="Meiryo UI" panose="020B0604030504040204" pitchFamily="50" charset="-128"/>
                <a:ea typeface="Meiryo UI" panose="020B0604030504040204" pitchFamily="50" charset="-128"/>
                <a:cs typeface="Meiryo UI" panose="020B0604030504040204" pitchFamily="50" charset="-128"/>
              </a:rPr>
              <a:t>SWG</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にて、自治体がオープンデータとして公開する際に参考となる推奨データセットとして、イベント情報のフォーマット標準例を検討している。また、</a:t>
            </a:r>
            <a:r>
              <a:rPr lang="en-US" altLang="ja-JP" sz="1800" b="0" dirty="0">
                <a:latin typeface="Meiryo UI" panose="020B0604030504040204" pitchFamily="50" charset="-128"/>
                <a:ea typeface="Meiryo UI" panose="020B0604030504040204" pitchFamily="50" charset="-128"/>
                <a:cs typeface="Meiryo UI" panose="020B0604030504040204" pitchFamily="50" charset="-128"/>
              </a:rPr>
              <a:t>VLED</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賛助会員であるジョルテがイベント情報活用コンソーシアムを立上げ共通化に着手しているなど、様々な共通化の動きがある。</a:t>
            </a:r>
          </a:p>
          <a:p>
            <a:pPr marL="88900" indent="-88900"/>
            <a:endParaRPr lang="ja-JP" altLang="en-US"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C1885A1E-FA13-4553-9DA5-A1AB9ACE21C0}"/>
              </a:ext>
            </a:extLst>
          </p:cNvPr>
          <p:cNvSpPr txBox="1"/>
          <p:nvPr/>
        </p:nvSpPr>
        <p:spPr>
          <a:xfrm>
            <a:off x="8573841" y="172584"/>
            <a:ext cx="1053547" cy="276999"/>
          </a:xfrm>
          <a:prstGeom prst="rect">
            <a:avLst/>
          </a:prstGeom>
          <a:solidFill>
            <a:schemeClr val="bg1"/>
          </a:solidFill>
          <a:ln>
            <a:solidFill>
              <a:schemeClr val="tx1"/>
            </a:solidFill>
          </a:ln>
        </p:spPr>
        <p:txBody>
          <a:bodyPr wrap="square" lIns="0" tIns="0" rIns="0" bIns="0" rtlCol="0">
            <a:spAutoFit/>
          </a:bodyPr>
          <a:lstStyle/>
          <a:p>
            <a:pPr algn="ct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1302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bwMode="auto">
          <a:xfrm>
            <a:off x="0" y="0"/>
            <a:ext cx="9906000" cy="622169"/>
          </a:xfrm>
          <a:prstGeom prst="rect">
            <a:avLst/>
          </a:prstGeom>
          <a:solidFill>
            <a:srgbClr val="0070C0"/>
          </a:solidFill>
          <a:ln w="9525">
            <a:noFill/>
            <a:miter lim="800000"/>
            <a:headEnd/>
            <a:tailEnd/>
          </a:ln>
        </p:spPr>
        <p:txBody>
          <a:bodyPr vert="horz" wrap="square" lIns="0" tIns="45720" rIns="91440" bIns="45720" numCol="1" anchor="ctr" anchorCtr="0" compatLnSpc="1">
            <a:prstTxWarp prst="textNoShape">
              <a:avLst/>
            </a:prstTxWarp>
            <a:noAutofit/>
          </a:bodyPr>
          <a:lstStyle>
            <a:lvl1pPr algn="l" rtl="0" fontAlgn="base">
              <a:spcBef>
                <a:spcPct val="0"/>
              </a:spcBef>
              <a:spcAft>
                <a:spcPct val="0"/>
              </a:spcAft>
              <a:defRPr kumimoji="1" sz="2400" b="1" kern="1200">
                <a:solidFill>
                  <a:schemeClr val="tx1"/>
                </a:solidFill>
                <a:latin typeface="+mj-lt"/>
                <a:ea typeface="+mj-ea"/>
                <a:cs typeface="+mj-cs"/>
              </a:defRPr>
            </a:lvl1pPr>
            <a:lvl2pPr algn="l" rtl="0" fontAlgn="base">
              <a:spcBef>
                <a:spcPct val="0"/>
              </a:spcBef>
              <a:spcAft>
                <a:spcPct val="0"/>
              </a:spcAft>
              <a:defRPr kumimoji="1" sz="2400" b="1">
                <a:solidFill>
                  <a:schemeClr val="tx1"/>
                </a:solidFill>
                <a:latin typeface="Arial" charset="0"/>
                <a:ea typeface="ＭＳ Ｐゴシック" charset="-128"/>
              </a:defRPr>
            </a:lvl2pPr>
            <a:lvl3pPr algn="l" rtl="0" fontAlgn="base">
              <a:spcBef>
                <a:spcPct val="0"/>
              </a:spcBef>
              <a:spcAft>
                <a:spcPct val="0"/>
              </a:spcAft>
              <a:defRPr kumimoji="1" sz="2400" b="1">
                <a:solidFill>
                  <a:schemeClr val="tx1"/>
                </a:solidFill>
                <a:latin typeface="Arial" charset="0"/>
                <a:ea typeface="ＭＳ Ｐゴシック" charset="-128"/>
              </a:defRPr>
            </a:lvl3pPr>
            <a:lvl4pPr algn="l" rtl="0" fontAlgn="base">
              <a:spcBef>
                <a:spcPct val="0"/>
              </a:spcBef>
              <a:spcAft>
                <a:spcPct val="0"/>
              </a:spcAft>
              <a:defRPr kumimoji="1" sz="2400" b="1">
                <a:solidFill>
                  <a:schemeClr val="tx1"/>
                </a:solidFill>
                <a:latin typeface="Arial" charset="0"/>
                <a:ea typeface="ＭＳ Ｐゴシック" charset="-128"/>
              </a:defRPr>
            </a:lvl4pPr>
            <a:lvl5pPr algn="l" rtl="0" fontAlgn="base">
              <a:spcBef>
                <a:spcPct val="0"/>
              </a:spcBef>
              <a:spcAft>
                <a:spcPct val="0"/>
              </a:spcAft>
              <a:defRPr kumimoji="1" sz="2400" b="1">
                <a:solidFill>
                  <a:schemeClr val="tx1"/>
                </a:solidFill>
                <a:latin typeface="Arial" charset="0"/>
                <a:ea typeface="ＭＳ Ｐゴシック" charset="-128"/>
              </a:defRPr>
            </a:lvl5pPr>
            <a:lvl6pPr marL="457200" algn="l" rtl="0" fontAlgn="base">
              <a:spcBef>
                <a:spcPct val="0"/>
              </a:spcBef>
              <a:spcAft>
                <a:spcPct val="0"/>
              </a:spcAft>
              <a:defRPr kumimoji="1" sz="2400" b="1">
                <a:solidFill>
                  <a:schemeClr val="tx1"/>
                </a:solidFill>
                <a:latin typeface="Arial" charset="0"/>
                <a:ea typeface="ＭＳ Ｐゴシック" charset="-128"/>
              </a:defRPr>
            </a:lvl6pPr>
            <a:lvl7pPr marL="914400" algn="l" rtl="0" fontAlgn="base">
              <a:spcBef>
                <a:spcPct val="0"/>
              </a:spcBef>
              <a:spcAft>
                <a:spcPct val="0"/>
              </a:spcAft>
              <a:defRPr kumimoji="1" sz="2400" b="1">
                <a:solidFill>
                  <a:schemeClr val="tx1"/>
                </a:solidFill>
                <a:latin typeface="Arial" charset="0"/>
                <a:ea typeface="ＭＳ Ｐゴシック" charset="-128"/>
              </a:defRPr>
            </a:lvl7pPr>
            <a:lvl8pPr marL="1371600" algn="l" rtl="0" fontAlgn="base">
              <a:spcBef>
                <a:spcPct val="0"/>
              </a:spcBef>
              <a:spcAft>
                <a:spcPct val="0"/>
              </a:spcAft>
              <a:defRPr kumimoji="1" sz="2400" b="1">
                <a:solidFill>
                  <a:schemeClr val="tx1"/>
                </a:solidFill>
                <a:latin typeface="Arial" charset="0"/>
                <a:ea typeface="ＭＳ Ｐゴシック" charset="-128"/>
              </a:defRPr>
            </a:lvl8pPr>
            <a:lvl9pPr marL="1828800" algn="l" rtl="0" fontAlgn="base">
              <a:spcBef>
                <a:spcPct val="0"/>
              </a:spcBef>
              <a:spcAft>
                <a:spcPct val="0"/>
              </a:spcAft>
              <a:defRPr kumimoji="1" sz="2400" b="1">
                <a:solidFill>
                  <a:schemeClr val="tx1"/>
                </a:solidFill>
                <a:latin typeface="Arial" charset="0"/>
                <a:ea typeface="ＭＳ Ｐゴシック" charset="-128"/>
              </a:defRPr>
            </a:lvl9pPr>
          </a:lstStyle>
          <a:p>
            <a:r>
              <a:rPr lang="ja-JP" altLang="en-US" sz="3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今年度の取組み方針（スケジュール）</a:t>
            </a:r>
          </a:p>
        </p:txBody>
      </p:sp>
      <p:sp>
        <p:nvSpPr>
          <p:cNvPr id="10" name="正方形/長方形 9"/>
          <p:cNvSpPr/>
          <p:nvPr/>
        </p:nvSpPr>
        <p:spPr>
          <a:xfrm>
            <a:off x="534338" y="995581"/>
            <a:ext cx="8103824" cy="22048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273050" indent="-273050">
              <a:spcBef>
                <a:spcPts val="600"/>
              </a:spcBef>
            </a:pPr>
            <a:endParaRPr lang="en-US" altLang="ja-JP"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C1AFA39-36E0-4B43-8B1E-6D7121E769EC}"/>
              </a:ext>
            </a:extLst>
          </p:cNvPr>
          <p:cNvSpPr/>
          <p:nvPr/>
        </p:nvSpPr>
        <p:spPr>
          <a:xfrm>
            <a:off x="534337" y="731421"/>
            <a:ext cx="8985583" cy="22048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273050" indent="-273050">
              <a:spcBef>
                <a:spcPts val="600"/>
              </a:spcBef>
            </a:pP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回検討会（</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昨年度の振り返り、今年度の取組み概要</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給付金情報・行政イベント情報の取組み</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回検討会（</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給付金情報・行政イベント情報の公開及び共通化の調査結果</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給付金情報・行政イベント情報の取組み</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フォーマット共通化に関する議論</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VLED</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会員アンケート（</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月下旬～</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月中旬）</a:t>
            </a:r>
            <a:endPar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公開取組み状況、フォーマット案への意見など</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回検討会（</a:t>
            </a:r>
            <a:r>
              <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2400" b="1" dirty="0">
              <a:solidFill>
                <a:srgbClr val="CC9900"/>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アンケート結果、共通化方向性の取りまとめ案について</a:t>
            </a: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indent="-273050">
              <a:spcBef>
                <a:spcPts val="600"/>
              </a:spcBef>
            </a:pPr>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2141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ELEASENO" val="2011.08"/>
</p:tagLst>
</file>

<file path=ppt/theme/theme1.xml><?xml version="1.0" encoding="utf-8"?>
<a:theme xmlns:a="http://schemas.openxmlformats.org/drawingml/2006/main" name="標準テンプレート_報告書_日本語版">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200" dirty="0" smtClean="0"/>
        </a:defPPr>
      </a:lstStyle>
    </a:txDef>
  </a:objectDefaults>
  <a:extraClrSchemeLst/>
</a:theme>
</file>

<file path=ppt/theme/theme2.xml><?xml version="1.0" encoding="utf-8"?>
<a:theme xmlns:a="http://schemas.openxmlformats.org/drawingml/2006/main" name="1_標準テンプレート_報告書_日本語版">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200" dirty="0" smtClean="0"/>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標準テンプレート_報告書_日本語版</Template>
  <TotalTime>25424</TotalTime>
  <Words>260</Words>
  <Application>Microsoft Office PowerPoint</Application>
  <PresentationFormat>A4 210 x 297 mm</PresentationFormat>
  <Paragraphs>27</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Meiryo UI</vt:lpstr>
      <vt:lpstr>ＭＳ Ｐゴシック</vt:lpstr>
      <vt:lpstr>Arial</vt:lpstr>
      <vt:lpstr>Calibri</vt:lpstr>
      <vt:lpstr>Wingdings</vt:lpstr>
      <vt:lpstr>標準テンプレート_報告書_日本語版</vt:lpstr>
      <vt:lpstr>1_標準テンプレート_報告書_日本語版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セッション１ ： □□□□□□□□□■□□□□□</dc:title>
  <dc:creator>hiya</dc:creator>
  <dc:description>2012年12月版</dc:description>
  <cp:lastModifiedBy>SIU 富永 順也</cp:lastModifiedBy>
  <cp:revision>2043</cp:revision>
  <cp:lastPrinted>2017-05-17T12:51:02Z</cp:lastPrinted>
  <dcterms:created xsi:type="dcterms:W3CDTF">2013-03-05T05:24:36Z</dcterms:created>
  <dcterms:modified xsi:type="dcterms:W3CDTF">2017-12-15T06:55:58Z</dcterms:modified>
</cp:coreProperties>
</file>