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2" r:id="rId2"/>
  </p:sldMasterIdLst>
  <p:notesMasterIdLst>
    <p:notesMasterId r:id="rId17"/>
  </p:notesMasterIdLst>
  <p:handoutMasterIdLst>
    <p:handoutMasterId r:id="rId18"/>
  </p:handoutMasterIdLst>
  <p:sldIdLst>
    <p:sldId id="580" r:id="rId3"/>
    <p:sldId id="614" r:id="rId4"/>
    <p:sldId id="613" r:id="rId5"/>
    <p:sldId id="609" r:id="rId6"/>
    <p:sldId id="610" r:id="rId7"/>
    <p:sldId id="612" r:id="rId8"/>
    <p:sldId id="605" r:id="rId9"/>
    <p:sldId id="615" r:id="rId10"/>
    <p:sldId id="619" r:id="rId11"/>
    <p:sldId id="622" r:id="rId12"/>
    <p:sldId id="617" r:id="rId13"/>
    <p:sldId id="611" r:id="rId14"/>
    <p:sldId id="618" r:id="rId15"/>
    <p:sldId id="623" r:id="rId16"/>
  </p:sldIdLst>
  <p:sldSz cx="9906000" cy="6858000" type="A4"/>
  <p:notesSz cx="9939338" cy="6807200"/>
  <p:defaultTextStyle>
    <a:defPPr>
      <a:defRPr lang="ja-JP"/>
    </a:defPPr>
    <a:lvl1pPr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4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4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4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400" kern="1200">
        <a:solidFill>
          <a:schemeClr val="tx1"/>
        </a:solidFill>
        <a:latin typeface="ＭＳ Ｐゴシック" charset="-128"/>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FF33"/>
    <a:srgbClr val="A92C1D"/>
    <a:srgbClr val="FFFFCC"/>
    <a:srgbClr val="D7929F"/>
    <a:srgbClr val="CDE7DA"/>
    <a:srgbClr val="00FFFF"/>
    <a:srgbClr val="558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75" autoAdjust="0"/>
    <p:restoredTop sz="94670" autoAdjust="0"/>
  </p:normalViewPr>
  <p:slideViewPr>
    <p:cSldViewPr>
      <p:cViewPr>
        <p:scale>
          <a:sx n="90" d="100"/>
          <a:sy n="90" d="100"/>
        </p:scale>
        <p:origin x="-732" y="-414"/>
      </p:cViewPr>
      <p:guideLst>
        <p:guide orient="horz" pos="2160"/>
        <p:guide pos="312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4303713" cy="341313"/>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l" defTabSz="919127" fontAlgn="base">
              <a:buFontTx/>
              <a:buNone/>
              <a:defRPr sz="1200">
                <a:latin typeface="Times New Roman" pitchFamily="18" charset="0"/>
              </a:defRPr>
            </a:lvl1pPr>
          </a:lstStyle>
          <a:p>
            <a:pPr>
              <a:defRPr/>
            </a:pPr>
            <a:endParaRPr lang="en-US" altLang="ja-JP"/>
          </a:p>
        </p:txBody>
      </p:sp>
      <p:sp>
        <p:nvSpPr>
          <p:cNvPr id="6147" name="Rectangle 3"/>
          <p:cNvSpPr>
            <a:spLocks noGrp="1" noChangeArrowheads="1"/>
          </p:cNvSpPr>
          <p:nvPr>
            <p:ph type="dt" sz="quarter" idx="1"/>
          </p:nvPr>
        </p:nvSpPr>
        <p:spPr bwMode="auto">
          <a:xfrm>
            <a:off x="5635625" y="0"/>
            <a:ext cx="4303713" cy="341313"/>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r" defTabSz="919127" fontAlgn="base">
              <a:buFontTx/>
              <a:buNone/>
              <a:defRPr sz="1200">
                <a:latin typeface="Times New Roman" pitchFamily="18" charset="0"/>
              </a:defRPr>
            </a:lvl1pPr>
          </a:lstStyle>
          <a:p>
            <a:pPr>
              <a:defRPr/>
            </a:pPr>
            <a:endParaRPr lang="en-US" altLang="ja-JP"/>
          </a:p>
        </p:txBody>
      </p:sp>
      <p:sp>
        <p:nvSpPr>
          <p:cNvPr id="6148" name="Rectangle 4"/>
          <p:cNvSpPr>
            <a:spLocks noGrp="1" noChangeArrowheads="1"/>
          </p:cNvSpPr>
          <p:nvPr>
            <p:ph type="ftr" sz="quarter" idx="2"/>
          </p:nvPr>
        </p:nvSpPr>
        <p:spPr bwMode="auto">
          <a:xfrm>
            <a:off x="463550" y="6537325"/>
            <a:ext cx="4506913" cy="26987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lvl1pPr algn="l" fontAlgn="b">
              <a:buFontTx/>
              <a:buNone/>
              <a:defRPr sz="1000">
                <a:solidFill>
                  <a:schemeClr val="bg2"/>
                </a:solidFill>
              </a:defRPr>
            </a:lvl1pPr>
          </a:lstStyle>
          <a:p>
            <a:pPr>
              <a:defRPr/>
            </a:pPr>
            <a:r>
              <a:rPr lang="en-US" altLang="ja-JP"/>
              <a:t>Copyright (C) </a:t>
            </a:r>
            <a:r>
              <a:rPr lang="en-US" altLang="ja-JP" smtClean="0"/>
              <a:t>Open Data Promotion Consortium</a:t>
            </a:r>
            <a:endParaRPr lang="en-US" altLang="ja-JP"/>
          </a:p>
        </p:txBody>
      </p:sp>
      <p:sp>
        <p:nvSpPr>
          <p:cNvPr id="6149" name="Rectangle 5"/>
          <p:cNvSpPr>
            <a:spLocks noGrp="1" noChangeArrowheads="1"/>
          </p:cNvSpPr>
          <p:nvPr>
            <p:ph type="sldNum" sz="quarter" idx="3"/>
          </p:nvPr>
        </p:nvSpPr>
        <p:spPr bwMode="auto">
          <a:xfrm>
            <a:off x="4611688" y="6537325"/>
            <a:ext cx="695325" cy="269875"/>
          </a:xfrm>
          <a:prstGeom prst="rect">
            <a:avLst/>
          </a:prstGeom>
          <a:noFill/>
          <a:ln w="9525" algn="ctr">
            <a:noFill/>
            <a:miter lim="800000"/>
            <a:headEnd/>
            <a:tailEnd/>
          </a:ln>
          <a:effectLst/>
        </p:spPr>
        <p:txBody>
          <a:bodyPr vert="horz" wrap="square" lIns="90654" tIns="45327" rIns="90654" bIns="45327" numCol="1" anchor="ctr" anchorCtr="0" compatLnSpc="1">
            <a:prstTxWarp prst="textNoShape">
              <a:avLst/>
            </a:prstTxWarp>
          </a:bodyPr>
          <a:lstStyle>
            <a:lvl1pPr algn="ctr" fontAlgn="base">
              <a:buFontTx/>
              <a:buNone/>
              <a:defRPr sz="1200"/>
            </a:lvl1pPr>
          </a:lstStyle>
          <a:p>
            <a:pPr>
              <a:defRPr/>
            </a:pPr>
            <a:fld id="{16C176AE-88FA-49C1-8589-3FEAD6840BE5}" type="slidenum">
              <a:rPr lang="en-US" altLang="ja-JP"/>
              <a:pPr>
                <a:defRPr/>
              </a:pPr>
              <a:t>‹#›</a:t>
            </a:fld>
            <a:endParaRPr lang="en-US" altLang="ja-JP"/>
          </a:p>
        </p:txBody>
      </p:sp>
      <p:sp>
        <p:nvSpPr>
          <p:cNvPr id="621570" name="Line 2"/>
          <p:cNvSpPr>
            <a:spLocks noChangeShapeType="1"/>
          </p:cNvSpPr>
          <p:nvPr/>
        </p:nvSpPr>
        <p:spPr bwMode="auto">
          <a:xfrm>
            <a:off x="463550" y="6518275"/>
            <a:ext cx="8990013" cy="0"/>
          </a:xfrm>
          <a:prstGeom prst="line">
            <a:avLst/>
          </a:prstGeom>
          <a:noFill/>
          <a:ln w="9525">
            <a:solidFill>
              <a:schemeClr val="bg2"/>
            </a:solidFill>
            <a:round/>
            <a:headEnd/>
            <a:tailEnd/>
          </a:ln>
          <a:effectLst/>
        </p:spPr>
        <p:txBody>
          <a:bodyPr wrap="none" lIns="90654" tIns="45327" rIns="90654" bIns="45327" anchor="ctr"/>
          <a:lstStyle/>
          <a:p>
            <a:pPr algn="ctr" fontAlgn="b">
              <a:buFont typeface="Wingdings" pitchFamily="2" charset="2"/>
              <a:buNone/>
              <a:defRPr/>
            </a:pPr>
            <a:endParaRPr lang="ja-JP" altLang="en-US"/>
          </a:p>
        </p:txBody>
      </p:sp>
    </p:spTree>
    <p:extLst>
      <p:ext uri="{BB962C8B-B14F-4D97-AF65-F5344CB8AC3E}">
        <p14:creationId xmlns:p14="http://schemas.microsoft.com/office/powerpoint/2010/main" val="3298133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4303713" cy="341313"/>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l" defTabSz="919127" fontAlgn="base">
              <a:buFontTx/>
              <a:buNone/>
              <a:defRPr sz="1200">
                <a:latin typeface="Times New Roman" pitchFamily="18" charset="0"/>
              </a:defRPr>
            </a:lvl1pPr>
          </a:lstStyle>
          <a:p>
            <a:pPr>
              <a:defRPr/>
            </a:pPr>
            <a:endParaRPr lang="en-US" altLang="ja-JP"/>
          </a:p>
        </p:txBody>
      </p:sp>
      <p:sp>
        <p:nvSpPr>
          <p:cNvPr id="7171" name="Rectangle 3"/>
          <p:cNvSpPr>
            <a:spLocks noGrp="1" noChangeArrowheads="1"/>
          </p:cNvSpPr>
          <p:nvPr>
            <p:ph type="dt" idx="1"/>
          </p:nvPr>
        </p:nvSpPr>
        <p:spPr bwMode="auto">
          <a:xfrm>
            <a:off x="5635625" y="0"/>
            <a:ext cx="4303713" cy="341313"/>
          </a:xfrm>
          <a:prstGeom prst="rect">
            <a:avLst/>
          </a:prstGeom>
          <a:noFill/>
          <a:ln w="9525">
            <a:noFill/>
            <a:miter lim="800000"/>
            <a:headEnd/>
            <a:tailEnd/>
          </a:ln>
          <a:effectLst/>
        </p:spPr>
        <p:txBody>
          <a:bodyPr vert="horz" wrap="square" lIns="91826" tIns="45915" rIns="91826" bIns="45915" numCol="1" anchor="t" anchorCtr="0" compatLnSpc="1">
            <a:prstTxWarp prst="textNoShape">
              <a:avLst/>
            </a:prstTxWarp>
          </a:bodyPr>
          <a:lstStyle>
            <a:lvl1pPr algn="r" defTabSz="919127" fontAlgn="base">
              <a:buFontTx/>
              <a:buNone/>
              <a:defRPr sz="1200">
                <a:latin typeface="Times New Roman" pitchFamily="18" charset="0"/>
              </a:defRPr>
            </a:lvl1pPr>
          </a:lstStyle>
          <a:p>
            <a:pPr>
              <a:defRPr/>
            </a:pPr>
            <a:endParaRPr lang="en-US" altLang="ja-JP"/>
          </a:p>
        </p:txBody>
      </p:sp>
      <p:sp>
        <p:nvSpPr>
          <p:cNvPr id="25604" name="Rectangle 4"/>
          <p:cNvSpPr>
            <a:spLocks noGrp="1" noRot="1" noChangeAspect="1" noChangeArrowheads="1" noTextEdit="1"/>
          </p:cNvSpPr>
          <p:nvPr>
            <p:ph type="sldImg" idx="2"/>
          </p:nvPr>
        </p:nvSpPr>
        <p:spPr bwMode="auto">
          <a:xfrm>
            <a:off x="3128963" y="509588"/>
            <a:ext cx="3689350" cy="2554287"/>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1323975" y="3235325"/>
            <a:ext cx="7291388" cy="954088"/>
          </a:xfrm>
          <a:prstGeom prst="rect">
            <a:avLst/>
          </a:prstGeom>
          <a:noFill/>
          <a:ln w="9525" algn="ctr">
            <a:noFill/>
            <a:miter lim="800000"/>
            <a:headEnd/>
            <a:tailEnd/>
          </a:ln>
          <a:effectLst/>
        </p:spPr>
        <p:txBody>
          <a:bodyPr vert="horz" wrap="square" lIns="0" tIns="0" rIns="0" bIns="0" numCol="1" anchor="t" anchorCtr="0" compatLnSpc="1">
            <a:prstTxWarp prst="textNoShape">
              <a:avLst/>
            </a:prstTxWarp>
            <a:sp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7174" name="Rectangle 6"/>
          <p:cNvSpPr>
            <a:spLocks noGrp="1" noChangeArrowheads="1"/>
          </p:cNvSpPr>
          <p:nvPr>
            <p:ph type="ftr" sz="quarter" idx="4"/>
          </p:nvPr>
        </p:nvSpPr>
        <p:spPr bwMode="auto">
          <a:xfrm>
            <a:off x="463550" y="6551613"/>
            <a:ext cx="4506913" cy="26987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lvl1pPr algn="l" fontAlgn="b">
              <a:buFontTx/>
              <a:buNone/>
              <a:defRPr sz="1000">
                <a:solidFill>
                  <a:schemeClr val="bg2"/>
                </a:solidFill>
              </a:defRPr>
            </a:lvl1pPr>
          </a:lstStyle>
          <a:p>
            <a:pPr>
              <a:defRPr/>
            </a:pPr>
            <a:r>
              <a:rPr lang="en-US" altLang="ja-JP"/>
              <a:t>Copyright (C) </a:t>
            </a:r>
            <a:r>
              <a:rPr lang="en-US" altLang="ja-JP" smtClean="0"/>
              <a:t>Open Data Promotion Consortium</a:t>
            </a:r>
            <a:endParaRPr lang="en-US" altLang="ja-JP"/>
          </a:p>
        </p:txBody>
      </p:sp>
      <p:sp>
        <p:nvSpPr>
          <p:cNvPr id="7175" name="Rectangle 7"/>
          <p:cNvSpPr>
            <a:spLocks noGrp="1" noChangeArrowheads="1"/>
          </p:cNvSpPr>
          <p:nvPr>
            <p:ph type="sldNum" sz="quarter" idx="5"/>
          </p:nvPr>
        </p:nvSpPr>
        <p:spPr bwMode="auto">
          <a:xfrm>
            <a:off x="4657725" y="6551613"/>
            <a:ext cx="623888" cy="269875"/>
          </a:xfrm>
          <a:prstGeom prst="rect">
            <a:avLst/>
          </a:prstGeom>
          <a:noFill/>
          <a:ln w="9525" algn="ctr">
            <a:noFill/>
            <a:miter lim="800000"/>
            <a:headEnd/>
            <a:tailEnd/>
          </a:ln>
          <a:effectLst/>
        </p:spPr>
        <p:txBody>
          <a:bodyPr vert="horz" wrap="square" lIns="90654" tIns="45327" rIns="90654" bIns="45327" numCol="1" anchor="ctr" anchorCtr="0" compatLnSpc="1">
            <a:prstTxWarp prst="textNoShape">
              <a:avLst/>
            </a:prstTxWarp>
          </a:bodyPr>
          <a:lstStyle>
            <a:lvl1pPr algn="ctr" fontAlgn="base">
              <a:buFontTx/>
              <a:buNone/>
              <a:defRPr sz="1200"/>
            </a:lvl1pPr>
          </a:lstStyle>
          <a:p>
            <a:pPr>
              <a:defRPr/>
            </a:pPr>
            <a:fld id="{6C5D72EC-9D3E-4A48-82B4-45C387088C40}" type="slidenum">
              <a:rPr lang="en-US" altLang="ja-JP"/>
              <a:pPr>
                <a:defRPr/>
              </a:pPr>
              <a:t>‹#›</a:t>
            </a:fld>
            <a:endParaRPr lang="en-US" altLang="ja-JP"/>
          </a:p>
        </p:txBody>
      </p:sp>
      <p:sp>
        <p:nvSpPr>
          <p:cNvPr id="7176" name="Line 8"/>
          <p:cNvSpPr>
            <a:spLocks noChangeShapeType="1"/>
          </p:cNvSpPr>
          <p:nvPr/>
        </p:nvSpPr>
        <p:spPr bwMode="auto">
          <a:xfrm>
            <a:off x="463550" y="6518275"/>
            <a:ext cx="8990013" cy="0"/>
          </a:xfrm>
          <a:prstGeom prst="line">
            <a:avLst/>
          </a:prstGeom>
          <a:noFill/>
          <a:ln w="9525">
            <a:solidFill>
              <a:schemeClr val="bg2"/>
            </a:solidFill>
            <a:round/>
            <a:headEnd/>
            <a:tailEnd/>
          </a:ln>
          <a:effectLst/>
        </p:spPr>
        <p:txBody>
          <a:bodyPr wrap="none" lIns="90654" tIns="45327" rIns="90654" bIns="45327" anchor="ctr"/>
          <a:lstStyle/>
          <a:p>
            <a:pPr algn="ctr" fontAlgn="b">
              <a:buFont typeface="Wingdings" pitchFamily="2" charset="2"/>
              <a:buNone/>
              <a:defRPr/>
            </a:pPr>
            <a:endParaRPr lang="ja-JP" altLang="en-US"/>
          </a:p>
        </p:txBody>
      </p:sp>
    </p:spTree>
    <p:extLst>
      <p:ext uri="{BB962C8B-B14F-4D97-AF65-F5344CB8AC3E}">
        <p14:creationId xmlns:p14="http://schemas.microsoft.com/office/powerpoint/2010/main" val="1236475313"/>
      </p:ext>
    </p:extLst>
  </p:cSld>
  <p:clrMap bg1="lt1" tx1="dk1" bg2="lt2" tx2="dk2" accent1="accent1" accent2="accent2" accent3="accent3" accent4="accent4" accent5="accent5" accent6="accent6" hlink="hlink" folHlink="folHlink"/>
  <p:hf hdr="0" dt="0"/>
  <p:notesStyle>
    <a:lvl1pPr algn="l" rtl="0" eaLnBrk="0" fontAlgn="base" hangingPunct="0">
      <a:spcBef>
        <a:spcPct val="20000"/>
      </a:spcBef>
      <a:spcAft>
        <a:spcPct val="0"/>
      </a:spcAft>
      <a:buClr>
        <a:schemeClr val="tx2"/>
      </a:buClr>
      <a:buFont typeface="Wingdings" pitchFamily="2" charset="2"/>
      <a:defRPr kumimoji="1" sz="1400" kern="1200">
        <a:solidFill>
          <a:schemeClr val="tx1"/>
        </a:solidFill>
        <a:latin typeface="ＭＳ Ｐゴシック" charset="-128"/>
        <a:ea typeface="ＭＳ Ｐゴシック" charset="-128"/>
        <a:cs typeface="+mn-cs"/>
      </a:defRPr>
    </a:lvl1pPr>
    <a:lvl2pPr marL="233363" indent="-231775" algn="l" rtl="0" eaLnBrk="0" fontAlgn="base" hangingPunct="0">
      <a:spcBef>
        <a:spcPct val="20000"/>
      </a:spcBef>
      <a:spcAft>
        <a:spcPct val="0"/>
      </a:spcAft>
      <a:buClr>
        <a:srgbClr val="3E5E84"/>
      </a:buClr>
      <a:buFont typeface="Wingdings" pitchFamily="2" charset="2"/>
      <a:buChar char="n"/>
      <a:defRPr kumimoji="1" sz="1200" kern="1200">
        <a:solidFill>
          <a:schemeClr val="tx1"/>
        </a:solidFill>
        <a:latin typeface="ＭＳ Ｐゴシック" charset="-128"/>
        <a:ea typeface="ＭＳ Ｐゴシック" charset="-128"/>
        <a:cs typeface="+mn-cs"/>
      </a:defRPr>
    </a:lvl2pPr>
    <a:lvl3pPr marL="523875" indent="-242888" algn="l" rtl="0" eaLnBrk="0" fontAlgn="base" hangingPunct="0">
      <a:spcBef>
        <a:spcPct val="20000"/>
      </a:spcBef>
      <a:spcAft>
        <a:spcPct val="0"/>
      </a:spcAft>
      <a:buClr>
        <a:srgbClr val="808080"/>
      </a:buClr>
      <a:buFont typeface="Wingdings" pitchFamily="2" charset="2"/>
      <a:buChar char="n"/>
      <a:defRPr kumimoji="1" sz="1000" kern="1200">
        <a:solidFill>
          <a:schemeClr val="tx1"/>
        </a:solidFill>
        <a:latin typeface="ＭＳ Ｐゴシック" charset="-128"/>
        <a:ea typeface="ＭＳ Ｐゴシック" charset="-128"/>
        <a:cs typeface="+mn-cs"/>
      </a:defRPr>
    </a:lvl3pPr>
    <a:lvl4pPr marL="771525" indent="-195263" algn="l" rtl="0" eaLnBrk="0" fontAlgn="base" hangingPunct="0">
      <a:spcBef>
        <a:spcPct val="20000"/>
      </a:spcBef>
      <a:spcAft>
        <a:spcPct val="0"/>
      </a:spcAft>
      <a:buClr>
        <a:srgbClr val="558C99"/>
      </a:buClr>
      <a:buFont typeface="Wingdings" pitchFamily="2" charset="2"/>
      <a:buChar char="l"/>
      <a:defRPr kumimoji="1" sz="900" kern="1200">
        <a:solidFill>
          <a:schemeClr val="tx1"/>
        </a:solidFill>
        <a:latin typeface="ＭＳ Ｐゴシック" charset="-128"/>
        <a:ea typeface="ＭＳ Ｐゴシック" charset="-128"/>
        <a:cs typeface="+mn-cs"/>
      </a:defRPr>
    </a:lvl4pPr>
    <a:lvl5pPr marL="985838" indent="-195263" algn="l" rtl="0" eaLnBrk="0" fontAlgn="base" hangingPunct="0">
      <a:spcBef>
        <a:spcPct val="20000"/>
      </a:spcBef>
      <a:spcAft>
        <a:spcPct val="0"/>
      </a:spcAft>
      <a:buClr>
        <a:srgbClr val="C0C0C0"/>
      </a:buClr>
      <a:buFont typeface="Wingdings" pitchFamily="2" charset="2"/>
      <a:buChar char="l"/>
      <a:defRPr kumimoji="1" sz="9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28674" name="Rectangle 7"/>
          <p:cNvSpPr>
            <a:spLocks noGrp="1" noChangeArrowheads="1"/>
          </p:cNvSpPr>
          <p:nvPr>
            <p:ph type="sldNum" sz="quarter" idx="5"/>
          </p:nvPr>
        </p:nvSpPr>
        <p:spPr>
          <a:noFill/>
        </p:spPr>
        <p:txBody>
          <a:bodyPr/>
          <a:lstStyle/>
          <a:p>
            <a:fld id="{672AD48F-875F-4A0D-98BF-E46B52F25055}" type="slidenum">
              <a:rPr lang="en-US" altLang="ja-JP" smtClean="0"/>
              <a:pPr/>
              <a:t>1</a:t>
            </a:fld>
            <a:endParaRPr lang="en-US" altLang="ja-JP"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47106" name="Rectangle 7"/>
          <p:cNvSpPr>
            <a:spLocks noGrp="1" noChangeArrowheads="1"/>
          </p:cNvSpPr>
          <p:nvPr>
            <p:ph type="sldNum" sz="quarter" idx="5"/>
          </p:nvPr>
        </p:nvSpPr>
        <p:spPr>
          <a:noFill/>
        </p:spPr>
        <p:txBody>
          <a:bodyPr/>
          <a:lstStyle/>
          <a:p>
            <a:fld id="{CD578900-DE81-44AC-A737-B3FC7AD0969C}" type="slidenum">
              <a:rPr lang="en-US" altLang="ja-JP" smtClean="0"/>
              <a:pPr/>
              <a:t>10</a:t>
            </a:fld>
            <a:endParaRPr lang="en-US" altLang="ja-JP"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49154" name="Rectangle 7"/>
          <p:cNvSpPr>
            <a:spLocks noGrp="1" noChangeArrowheads="1"/>
          </p:cNvSpPr>
          <p:nvPr>
            <p:ph type="sldNum" sz="quarter" idx="5"/>
          </p:nvPr>
        </p:nvSpPr>
        <p:spPr>
          <a:noFill/>
        </p:spPr>
        <p:txBody>
          <a:bodyPr/>
          <a:lstStyle/>
          <a:p>
            <a:fld id="{A7B80E40-302B-468B-97A7-D85D69CA93B8}" type="slidenum">
              <a:rPr lang="en-US" altLang="ja-JP" smtClean="0"/>
              <a:pPr/>
              <a:t>11</a:t>
            </a:fld>
            <a:endParaRPr lang="en-US" altLang="ja-JP"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51202" name="Rectangle 7"/>
          <p:cNvSpPr>
            <a:spLocks noGrp="1" noChangeArrowheads="1"/>
          </p:cNvSpPr>
          <p:nvPr>
            <p:ph type="sldNum" sz="quarter" idx="5"/>
          </p:nvPr>
        </p:nvSpPr>
        <p:spPr>
          <a:noFill/>
        </p:spPr>
        <p:txBody>
          <a:bodyPr/>
          <a:lstStyle/>
          <a:p>
            <a:fld id="{3FDBD08B-753B-4D19-9337-D88D338C99C1}" type="slidenum">
              <a:rPr lang="en-US" altLang="ja-JP" smtClean="0"/>
              <a:pPr/>
              <a:t>12</a:t>
            </a:fld>
            <a:endParaRPr lang="en-US" altLang="ja-JP"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53250" name="Rectangle 7"/>
          <p:cNvSpPr>
            <a:spLocks noGrp="1" noChangeArrowheads="1"/>
          </p:cNvSpPr>
          <p:nvPr>
            <p:ph type="sldNum" sz="quarter" idx="5"/>
          </p:nvPr>
        </p:nvSpPr>
        <p:spPr>
          <a:noFill/>
        </p:spPr>
        <p:txBody>
          <a:bodyPr/>
          <a:lstStyle/>
          <a:p>
            <a:fld id="{DC9571D9-0194-4DF3-91D1-FF7FB5E46ADC}" type="slidenum">
              <a:rPr lang="en-US" altLang="ja-JP" smtClean="0"/>
              <a:pPr/>
              <a:t>13</a:t>
            </a:fld>
            <a:endParaRPr lang="en-US" altLang="ja-JP"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55298" name="Rectangle 7"/>
          <p:cNvSpPr>
            <a:spLocks noGrp="1" noChangeArrowheads="1"/>
          </p:cNvSpPr>
          <p:nvPr>
            <p:ph type="sldNum" sz="quarter" idx="5"/>
          </p:nvPr>
        </p:nvSpPr>
        <p:spPr>
          <a:noFill/>
        </p:spPr>
        <p:txBody>
          <a:bodyPr/>
          <a:lstStyle/>
          <a:p>
            <a:fld id="{DF557498-E0A8-4431-A2E3-E52AEE3D91A6}" type="slidenum">
              <a:rPr lang="en-US" altLang="ja-JP" smtClean="0"/>
              <a:pPr/>
              <a:t>14</a:t>
            </a:fld>
            <a:endParaRPr lang="en-US" altLang="ja-JP"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30722" name="Rectangle 7"/>
          <p:cNvSpPr>
            <a:spLocks noGrp="1" noChangeArrowheads="1"/>
          </p:cNvSpPr>
          <p:nvPr>
            <p:ph type="sldNum" sz="quarter" idx="5"/>
          </p:nvPr>
        </p:nvSpPr>
        <p:spPr>
          <a:noFill/>
        </p:spPr>
        <p:txBody>
          <a:bodyPr/>
          <a:lstStyle/>
          <a:p>
            <a:fld id="{1D60470A-0805-43CE-A2F8-FA401CE1352F}" type="slidenum">
              <a:rPr lang="en-US" altLang="ja-JP" smtClean="0"/>
              <a:pPr/>
              <a:t>2</a:t>
            </a:fld>
            <a:endParaRPr lang="en-US" altLang="ja-JP"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32770" name="Rectangle 7"/>
          <p:cNvSpPr>
            <a:spLocks noGrp="1" noChangeArrowheads="1"/>
          </p:cNvSpPr>
          <p:nvPr>
            <p:ph type="sldNum" sz="quarter" idx="5"/>
          </p:nvPr>
        </p:nvSpPr>
        <p:spPr>
          <a:noFill/>
        </p:spPr>
        <p:txBody>
          <a:bodyPr/>
          <a:lstStyle/>
          <a:p>
            <a:fld id="{36F549A3-367D-4391-9F80-F16D53E851EE}" type="slidenum">
              <a:rPr lang="en-US" altLang="ja-JP" smtClean="0"/>
              <a:pPr/>
              <a:t>3</a:t>
            </a:fld>
            <a:endParaRPr lang="en-US" altLang="ja-JP"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34818" name="Rectangle 7"/>
          <p:cNvSpPr>
            <a:spLocks noGrp="1" noChangeArrowheads="1"/>
          </p:cNvSpPr>
          <p:nvPr>
            <p:ph type="sldNum" sz="quarter" idx="5"/>
          </p:nvPr>
        </p:nvSpPr>
        <p:spPr>
          <a:noFill/>
        </p:spPr>
        <p:txBody>
          <a:bodyPr/>
          <a:lstStyle/>
          <a:p>
            <a:fld id="{CE5567BF-C001-4293-AA34-3DE6CC3FE0C8}" type="slidenum">
              <a:rPr lang="en-US" altLang="ja-JP" smtClean="0"/>
              <a:pPr/>
              <a:t>4</a:t>
            </a:fld>
            <a:endParaRPr lang="en-US" altLang="ja-JP"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36866" name="Rectangle 7"/>
          <p:cNvSpPr>
            <a:spLocks noGrp="1" noChangeArrowheads="1"/>
          </p:cNvSpPr>
          <p:nvPr>
            <p:ph type="sldNum" sz="quarter" idx="5"/>
          </p:nvPr>
        </p:nvSpPr>
        <p:spPr>
          <a:noFill/>
        </p:spPr>
        <p:txBody>
          <a:bodyPr/>
          <a:lstStyle/>
          <a:p>
            <a:fld id="{577F8CBB-8A17-447F-AC11-D8EE9D0941EC}" type="slidenum">
              <a:rPr lang="en-US" altLang="ja-JP" smtClean="0"/>
              <a:pPr/>
              <a:t>5</a:t>
            </a:fld>
            <a:endParaRPr lang="en-US" altLang="ja-JP"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38914" name="Rectangle 7"/>
          <p:cNvSpPr>
            <a:spLocks noGrp="1" noChangeArrowheads="1"/>
          </p:cNvSpPr>
          <p:nvPr>
            <p:ph type="sldNum" sz="quarter" idx="5"/>
          </p:nvPr>
        </p:nvSpPr>
        <p:spPr>
          <a:noFill/>
        </p:spPr>
        <p:txBody>
          <a:bodyPr/>
          <a:lstStyle/>
          <a:p>
            <a:fld id="{2DD6FB11-FFEC-40E1-8241-9C4E082F7193}" type="slidenum">
              <a:rPr lang="en-US" altLang="ja-JP" smtClean="0"/>
              <a:pPr/>
              <a:t>6</a:t>
            </a:fld>
            <a:endParaRPr lang="en-US" altLang="ja-JP"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40962" name="Rectangle 7"/>
          <p:cNvSpPr>
            <a:spLocks noGrp="1" noChangeArrowheads="1"/>
          </p:cNvSpPr>
          <p:nvPr>
            <p:ph type="sldNum" sz="quarter" idx="5"/>
          </p:nvPr>
        </p:nvSpPr>
        <p:spPr>
          <a:noFill/>
        </p:spPr>
        <p:txBody>
          <a:bodyPr/>
          <a:lstStyle/>
          <a:p>
            <a:fld id="{CCFE3429-9183-41B6-8315-A566B4BE325B}" type="slidenum">
              <a:rPr lang="en-US" altLang="ja-JP" smtClean="0"/>
              <a:pPr/>
              <a:t>7</a:t>
            </a:fld>
            <a:endParaRPr lang="en-US" altLang="ja-JP"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43010" name="Rectangle 7"/>
          <p:cNvSpPr>
            <a:spLocks noGrp="1" noChangeArrowheads="1"/>
          </p:cNvSpPr>
          <p:nvPr>
            <p:ph type="sldNum" sz="quarter" idx="5"/>
          </p:nvPr>
        </p:nvSpPr>
        <p:spPr>
          <a:noFill/>
        </p:spPr>
        <p:txBody>
          <a:bodyPr/>
          <a:lstStyle/>
          <a:p>
            <a:fld id="{9D66561C-A530-40E3-A7C6-CC2B8D8ED557}" type="slidenum">
              <a:rPr lang="en-US" altLang="ja-JP" smtClean="0"/>
              <a:pPr/>
              <a:t>8</a:t>
            </a:fld>
            <a:endParaRPr lang="en-US" altLang="ja-JP"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6"/>
          <p:cNvSpPr>
            <a:spLocks noGrp="1" noChangeArrowheads="1"/>
          </p:cNvSpPr>
          <p:nvPr>
            <p:ph type="ftr" sz="quarter" idx="4"/>
          </p:nvPr>
        </p:nvSpPr>
        <p:spPr>
          <a:noFill/>
        </p:spPr>
        <p:txBody>
          <a:bodyPr/>
          <a:lstStyle/>
          <a:p>
            <a:r>
              <a:rPr lang="en-US" altLang="ja-JP" smtClean="0"/>
              <a:t>Copyright (C) Open Data Promotion Consortium</a:t>
            </a:r>
          </a:p>
        </p:txBody>
      </p:sp>
      <p:sp>
        <p:nvSpPr>
          <p:cNvPr id="45058" name="Rectangle 7"/>
          <p:cNvSpPr>
            <a:spLocks noGrp="1" noChangeArrowheads="1"/>
          </p:cNvSpPr>
          <p:nvPr>
            <p:ph type="sldNum" sz="quarter" idx="5"/>
          </p:nvPr>
        </p:nvSpPr>
        <p:spPr>
          <a:noFill/>
        </p:spPr>
        <p:txBody>
          <a:bodyPr/>
          <a:lstStyle/>
          <a:p>
            <a:fld id="{14DB218D-7644-4DF4-9B67-E8BF93D1E3DA}" type="slidenum">
              <a:rPr lang="en-US" altLang="ja-JP" smtClean="0"/>
              <a:pPr/>
              <a:t>9</a:t>
            </a:fld>
            <a:endParaRPr lang="en-US" altLang="ja-JP"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1323975" y="3235325"/>
            <a:ext cx="7291388" cy="215900"/>
          </a:xfrm>
          <a:noFill/>
          <a:ln/>
        </p:spPr>
        <p:txBody>
          <a:bodyPr/>
          <a:lstStyle/>
          <a:p>
            <a:pPr eaLnBrk="1" hangingPunct="1"/>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2"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lgn="ctr" fontAlgn="b">
              <a:buFont typeface="Wingdings" pitchFamily="2" charset="2"/>
              <a:buNone/>
              <a:defRPr/>
            </a:pP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p:txBody>
          <a:bodyPr/>
          <a:lstStyle>
            <a:lvl1pPr>
              <a:defRPr/>
            </a:lvl1pPr>
          </a:lstStyle>
          <a:p>
            <a:pPr>
              <a:defRPr/>
            </a:pPr>
            <a:fld id="{EDAC60D9-E2F5-4826-AB1F-7F489C61265E}" type="slidenum">
              <a:rPr lang="en-US" altLang="ja-JP"/>
              <a:pPr>
                <a:defRPr/>
              </a:pPr>
              <a:t>‹#›</a:t>
            </a:fld>
            <a:endParaRPr lang="en-US" altLang="ja-JP"/>
          </a:p>
        </p:txBody>
      </p:sp>
      <p:sp>
        <p:nvSpPr>
          <p:cNvPr id="5" name="Rectangle 111"/>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38" y="330200"/>
            <a:ext cx="2268537" cy="23050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15925" y="330200"/>
            <a:ext cx="6653213" cy="23050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p:txBody>
          <a:bodyPr/>
          <a:lstStyle>
            <a:lvl1pPr>
              <a:defRPr/>
            </a:lvl1pPr>
          </a:lstStyle>
          <a:p>
            <a:pPr>
              <a:defRPr/>
            </a:pPr>
            <a:fld id="{EE1FB632-8D85-4306-9198-0C96DB7CF217}" type="slidenum">
              <a:rPr lang="en-US" altLang="ja-JP"/>
              <a:pPr>
                <a:defRPr/>
              </a:pPr>
              <a:t>‹#›</a:t>
            </a:fld>
            <a:endParaRPr lang="en-US" altLang="ja-JP"/>
          </a:p>
        </p:txBody>
      </p:sp>
      <p:sp>
        <p:nvSpPr>
          <p:cNvPr id="5" name="Rectangle 111"/>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lgn="ctr" fontAlgn="b">
              <a:buFont typeface="Wingdings" pitchFamily="2" charset="2"/>
              <a:buNone/>
              <a:defRPr/>
            </a:pPr>
            <a:endParaRPr lang="ja-JP" altLang="en-US"/>
          </a:p>
        </p:txBody>
      </p:sp>
      <p:sp>
        <p:nvSpPr>
          <p:cNvPr id="5" name="Line 10"/>
          <p:cNvSpPr>
            <a:spLocks noChangeShapeType="1"/>
          </p:cNvSpPr>
          <p:nvPr/>
        </p:nvSpPr>
        <p:spPr bwMode="gray">
          <a:xfrm>
            <a:off x="415925" y="3429000"/>
            <a:ext cx="9051925" cy="1588"/>
          </a:xfrm>
          <a:prstGeom prst="line">
            <a:avLst/>
          </a:prstGeom>
          <a:noFill/>
          <a:ln w="12700">
            <a:solidFill>
              <a:schemeClr val="bg2"/>
            </a:solidFill>
            <a:round/>
            <a:headEnd/>
            <a:tailEnd/>
          </a:ln>
          <a:effectLst/>
        </p:spPr>
        <p:txBody>
          <a:bodyPr lIns="0" tIns="0" rIns="0" bIns="0" anchor="ctr"/>
          <a:lstStyle/>
          <a:p>
            <a:pPr algn="ctr" fontAlgn="b">
              <a:buFont typeface="Wingdings" pitchFamily="2" charset="2"/>
              <a:buNone/>
              <a:defRPr/>
            </a:pPr>
            <a:endParaRPr lang="ja-JP" altLang="en-US"/>
          </a:p>
        </p:txBody>
      </p:sp>
      <p:sp>
        <p:nvSpPr>
          <p:cNvPr id="6" name="Line 11"/>
          <p:cNvSpPr>
            <a:spLocks noChangeShapeType="1"/>
          </p:cNvSpPr>
          <p:nvPr/>
        </p:nvSpPr>
        <p:spPr bwMode="gray">
          <a:xfrm>
            <a:off x="415925" y="2781300"/>
            <a:ext cx="9051925" cy="1588"/>
          </a:xfrm>
          <a:prstGeom prst="line">
            <a:avLst/>
          </a:prstGeom>
          <a:noFill/>
          <a:ln w="12700">
            <a:solidFill>
              <a:schemeClr val="bg2"/>
            </a:solidFill>
            <a:round/>
            <a:headEnd/>
            <a:tailEnd/>
          </a:ln>
          <a:effectLst/>
        </p:spPr>
        <p:txBody>
          <a:bodyPr lIns="0" tIns="0" rIns="0" bIns="0" anchor="ctr"/>
          <a:lstStyle/>
          <a:p>
            <a:pPr algn="ctr" fontAlgn="b">
              <a:buFont typeface="Wingdings" pitchFamily="2" charset="2"/>
              <a:buNone/>
              <a:defRPr/>
            </a:pPr>
            <a:endParaRPr lang="ja-JP" altLang="en-US"/>
          </a:p>
        </p:txBody>
      </p:sp>
      <p:pic>
        <p:nvPicPr>
          <p:cNvPr id="7" name="Picture 16" descr="ヨコカラー中用"/>
          <p:cNvPicPr>
            <a:picLocks noChangeAspect="1" noChangeArrowheads="1"/>
          </p:cNvPicPr>
          <p:nvPr/>
        </p:nvPicPr>
        <p:blipFill>
          <a:blip r:embed="rId2"/>
          <a:srcRect/>
          <a:stretch>
            <a:fillRect/>
          </a:stretch>
        </p:blipFill>
        <p:spPr bwMode="gray">
          <a:xfrm>
            <a:off x="406400" y="188913"/>
            <a:ext cx="9080500" cy="195262"/>
          </a:xfrm>
          <a:prstGeom prst="rect">
            <a:avLst/>
          </a:prstGeom>
          <a:noFill/>
          <a:ln w="9525">
            <a:noFill/>
            <a:miter lim="800000"/>
            <a:headEnd/>
            <a:tailEnd/>
          </a:ln>
        </p:spPr>
      </p:pic>
      <p:sp>
        <p:nvSpPr>
          <p:cNvPr id="1249294" name="Rectangle 14"/>
          <p:cNvSpPr>
            <a:spLocks noGrp="1" noChangeArrowheads="1"/>
          </p:cNvSpPr>
          <p:nvPr>
            <p:ph type="subTitle" idx="1"/>
          </p:nvPr>
        </p:nvSpPr>
        <p:spPr>
          <a:xfrm>
            <a:off x="1497013" y="4005263"/>
            <a:ext cx="6911975" cy="212725"/>
          </a:xfrm>
          <a:ln algn="ctr"/>
        </p:spPr>
        <p:txBody>
          <a:bodyPr/>
          <a:lstStyle>
            <a:lvl1pPr>
              <a:defRPr sz="1400"/>
            </a:lvl1pPr>
          </a:lstStyle>
          <a:p>
            <a:r>
              <a:rPr lang="ja-JP" altLang="en-US"/>
              <a:t>マスター サブタイトルの書式設定</a:t>
            </a:r>
          </a:p>
        </p:txBody>
      </p:sp>
      <p:sp>
        <p:nvSpPr>
          <p:cNvPr id="1249295" name="Rectangle 15"/>
          <p:cNvSpPr>
            <a:spLocks noGrp="1" noChangeArrowheads="1"/>
          </p:cNvSpPr>
          <p:nvPr>
            <p:ph type="ctrTitle"/>
          </p:nvPr>
        </p:nvSpPr>
        <p:spPr>
          <a:xfrm>
            <a:off x="636588" y="2781300"/>
            <a:ext cx="8637587" cy="647700"/>
          </a:xfrm>
          <a:ln algn="ctr"/>
        </p:spPr>
        <p:txBody>
          <a:bodyPr lIns="0" bIns="0" anchor="ctr"/>
          <a:lstStyle>
            <a:lvl1pPr algn="ctr">
              <a:defRPr kumimoji="0"/>
            </a:lvl1pPr>
          </a:lstStyle>
          <a:p>
            <a:r>
              <a:rPr lang="ja-JP" altLang="en-US"/>
              <a:t>マスタ タイトルの書式設定</a:t>
            </a:r>
            <a:endParaRPr lang="en-US"/>
          </a:p>
        </p:txBody>
      </p:sp>
      <p:sp>
        <p:nvSpPr>
          <p:cNvPr id="8" name="Rectangle 6"/>
          <p:cNvSpPr>
            <a:spLocks noGrp="1" noChangeArrowheads="1"/>
          </p:cNvSpPr>
          <p:nvPr>
            <p:ph type="ftr" sz="quarter" idx="10"/>
          </p:nvPr>
        </p:nvSpPr>
        <p:spPr/>
        <p:txBody>
          <a:bodyPr/>
          <a:lstStyle>
            <a:lvl1pPr>
              <a:defRPr/>
            </a:lvl1pPr>
          </a:lstStyle>
          <a:p>
            <a:pPr>
              <a:defRPr/>
            </a:pPr>
            <a:r>
              <a:rPr lang="en-US" altLang="ja-JP"/>
              <a:t>Copyright (C) 2012, Open Data Promotion Consortium</a:t>
            </a:r>
          </a:p>
        </p:txBody>
      </p:sp>
      <p:sp>
        <p:nvSpPr>
          <p:cNvPr id="9" name="Rectangle 12"/>
          <p:cNvSpPr>
            <a:spLocks noGrp="1" noChangeArrowheads="1"/>
          </p:cNvSpPr>
          <p:nvPr>
            <p:ph type="sldNum" sz="quarter" idx="11"/>
          </p:nvPr>
        </p:nvSpPr>
        <p:spPr/>
        <p:txBody>
          <a:bodyPr/>
          <a:lstStyle>
            <a:lvl1pPr>
              <a:defRPr/>
            </a:lvl1pPr>
          </a:lstStyle>
          <a:p>
            <a:pPr>
              <a:defRPr/>
            </a:pPr>
            <a:fld id="{8F07ECD2-13F3-4394-8E4F-D6B2300DD01B}"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p:txBody>
          <a:bodyPr/>
          <a:lstStyle>
            <a:lvl1pPr>
              <a:defRPr/>
            </a:lvl1pPr>
          </a:lstStyle>
          <a:p>
            <a:pPr>
              <a:defRPr/>
            </a:pPr>
            <a:fld id="{5A9831AB-D155-43B4-9685-AD78704E6DD7}" type="slidenum">
              <a:rPr lang="en-US" altLang="ja-JP"/>
              <a:pPr>
                <a:defRPr/>
              </a:pPr>
              <a:t>‹#›</a:t>
            </a:fld>
            <a:endParaRPr lang="en-US" altLang="ja-JP"/>
          </a:p>
        </p:txBody>
      </p:sp>
      <p:sp>
        <p:nvSpPr>
          <p:cNvPr id="5" name="Rectangle 8"/>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sldNum" sz="quarter" idx="10"/>
          </p:nvPr>
        </p:nvSpPr>
        <p:spPr/>
        <p:txBody>
          <a:bodyPr/>
          <a:lstStyle>
            <a:lvl1pPr>
              <a:defRPr/>
            </a:lvl1pPr>
          </a:lstStyle>
          <a:p>
            <a:pPr>
              <a:defRPr/>
            </a:pPr>
            <a:fld id="{8FFD3DCC-F6FA-4CE0-B8A5-F7A014E75E18}" type="slidenum">
              <a:rPr lang="en-US" altLang="ja-JP"/>
              <a:pPr>
                <a:defRPr/>
              </a:pPr>
              <a:t>‹#›</a:t>
            </a:fld>
            <a:endParaRPr lang="en-US" altLang="ja-JP"/>
          </a:p>
        </p:txBody>
      </p:sp>
      <p:sp>
        <p:nvSpPr>
          <p:cNvPr id="5" name="Rectangle 8"/>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p:txBody>
          <a:bodyPr/>
          <a:lstStyle>
            <a:lvl1pPr>
              <a:defRPr/>
            </a:lvl1pPr>
          </a:lstStyle>
          <a:p>
            <a:pPr>
              <a:defRPr/>
            </a:pPr>
            <a:fld id="{5F15D496-2747-4E20-B54E-44721FD617C6}" type="slidenum">
              <a:rPr lang="en-US" altLang="ja-JP"/>
              <a:pPr>
                <a:defRPr/>
              </a:pPr>
              <a:t>‹#›</a:t>
            </a:fld>
            <a:endParaRPr lang="en-US" altLang="ja-JP"/>
          </a:p>
        </p:txBody>
      </p:sp>
      <p:sp>
        <p:nvSpPr>
          <p:cNvPr id="6" name="Rectangle 8"/>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p:txBody>
          <a:bodyPr/>
          <a:lstStyle>
            <a:lvl1pPr>
              <a:defRPr/>
            </a:lvl1pPr>
          </a:lstStyle>
          <a:p>
            <a:pPr>
              <a:defRPr/>
            </a:pPr>
            <a:fld id="{CF5453E7-8763-4DA4-BD2B-51F9DB01375E}" type="slidenum">
              <a:rPr lang="en-US" altLang="ja-JP"/>
              <a:pPr>
                <a:defRPr/>
              </a:pPr>
              <a:t>‹#›</a:t>
            </a:fld>
            <a:endParaRPr lang="en-US" altLang="ja-JP"/>
          </a:p>
        </p:txBody>
      </p:sp>
      <p:sp>
        <p:nvSpPr>
          <p:cNvPr id="8" name="Rectangle 8"/>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p:txBody>
          <a:bodyPr/>
          <a:lstStyle>
            <a:lvl1pPr>
              <a:defRPr/>
            </a:lvl1pPr>
          </a:lstStyle>
          <a:p>
            <a:pPr>
              <a:defRPr/>
            </a:pPr>
            <a:fld id="{70694B85-FD7B-444D-9C0F-DF7D608E9DA9}" type="slidenum">
              <a:rPr lang="en-US" altLang="ja-JP"/>
              <a:pPr>
                <a:defRPr/>
              </a:pPr>
              <a:t>‹#›</a:t>
            </a:fld>
            <a:endParaRPr lang="en-US" altLang="ja-JP"/>
          </a:p>
        </p:txBody>
      </p:sp>
      <p:sp>
        <p:nvSpPr>
          <p:cNvPr id="4" name="Rectangle 8"/>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fld id="{D0F34E25-3348-426A-8E57-4531462EE567}" type="slidenum">
              <a:rPr lang="en-US" altLang="ja-JP"/>
              <a:pPr>
                <a:defRPr/>
              </a:pPr>
              <a:t>‹#›</a:t>
            </a:fld>
            <a:endParaRPr lang="en-US" altLang="ja-JP"/>
          </a:p>
        </p:txBody>
      </p:sp>
      <p:sp>
        <p:nvSpPr>
          <p:cNvPr id="3" name="Rectangle 8"/>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p:txBody>
          <a:bodyPr/>
          <a:lstStyle>
            <a:lvl1pPr>
              <a:defRPr/>
            </a:lvl1pPr>
          </a:lstStyle>
          <a:p>
            <a:pPr>
              <a:defRPr/>
            </a:pPr>
            <a:fld id="{3B4B6BE0-EE99-4219-B891-18A32790A2FA}" type="slidenum">
              <a:rPr lang="en-US" altLang="ja-JP"/>
              <a:pPr>
                <a:defRPr/>
              </a:pPr>
              <a:t>‹#›</a:t>
            </a:fld>
            <a:endParaRPr lang="en-US" altLang="ja-JP"/>
          </a:p>
        </p:txBody>
      </p:sp>
      <p:sp>
        <p:nvSpPr>
          <p:cNvPr id="6" name="Rectangle 8"/>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09"/>
          <p:cNvSpPr>
            <a:spLocks noGrp="1" noChangeArrowheads="1"/>
          </p:cNvSpPr>
          <p:nvPr>
            <p:ph type="sldNum" sz="quarter" idx="10"/>
          </p:nvPr>
        </p:nvSpPr>
        <p:spPr/>
        <p:txBody>
          <a:bodyPr/>
          <a:lstStyle>
            <a:lvl1pPr>
              <a:defRPr/>
            </a:lvl1pPr>
          </a:lstStyle>
          <a:p>
            <a:pPr>
              <a:defRPr/>
            </a:pPr>
            <a:fld id="{8F059EE0-E729-4F9E-9A7C-21FBB46E4B68}" type="slidenum">
              <a:rPr lang="en-US" altLang="ja-JP"/>
              <a:pPr>
                <a:defRPr/>
              </a:pPr>
              <a:t>‹#›</a:t>
            </a:fld>
            <a:endParaRPr lang="en-US" altLang="ja-JP"/>
          </a:p>
        </p:txBody>
      </p:sp>
      <p:sp>
        <p:nvSpPr>
          <p:cNvPr id="5" name="Rectangle 111"/>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sldNum" sz="quarter" idx="10"/>
          </p:nvPr>
        </p:nvSpPr>
        <p:spPr/>
        <p:txBody>
          <a:bodyPr/>
          <a:lstStyle>
            <a:lvl1pPr>
              <a:defRPr/>
            </a:lvl1pPr>
          </a:lstStyle>
          <a:p>
            <a:pPr>
              <a:defRPr/>
            </a:pPr>
            <a:fld id="{F7B48941-CAC7-4E2A-A726-D1545C19AFEB}" type="slidenum">
              <a:rPr lang="en-US" altLang="ja-JP"/>
              <a:pPr>
                <a:defRPr/>
              </a:pPr>
              <a:t>‹#›</a:t>
            </a:fld>
            <a:endParaRPr lang="en-US" altLang="ja-JP"/>
          </a:p>
        </p:txBody>
      </p:sp>
      <p:sp>
        <p:nvSpPr>
          <p:cNvPr id="6" name="Rectangle 8"/>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p:txBody>
          <a:bodyPr/>
          <a:lstStyle>
            <a:lvl1pPr>
              <a:defRPr/>
            </a:lvl1pPr>
          </a:lstStyle>
          <a:p>
            <a:pPr>
              <a:defRPr/>
            </a:pPr>
            <a:fld id="{DDC932D9-2643-4F00-8628-D762D1FA19AE}" type="slidenum">
              <a:rPr lang="en-US" altLang="ja-JP"/>
              <a:pPr>
                <a:defRPr/>
              </a:pPr>
              <a:t>‹#›</a:t>
            </a:fld>
            <a:endParaRPr lang="en-US" altLang="ja-JP"/>
          </a:p>
        </p:txBody>
      </p:sp>
      <p:sp>
        <p:nvSpPr>
          <p:cNvPr id="5" name="Rectangle 8"/>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21538" y="330200"/>
            <a:ext cx="2268537" cy="230505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15925" y="330200"/>
            <a:ext cx="6653213" cy="230505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p:txBody>
          <a:bodyPr/>
          <a:lstStyle>
            <a:lvl1pPr>
              <a:defRPr/>
            </a:lvl1pPr>
          </a:lstStyle>
          <a:p>
            <a:pPr>
              <a:defRPr/>
            </a:pPr>
            <a:fld id="{B8EB787B-2802-4BB1-BAB1-39BCBFE2EDFF}" type="slidenum">
              <a:rPr lang="en-US" altLang="ja-JP"/>
              <a:pPr>
                <a:defRPr/>
              </a:pPr>
              <a:t>‹#›</a:t>
            </a:fld>
            <a:endParaRPr lang="en-US" altLang="ja-JP"/>
          </a:p>
        </p:txBody>
      </p:sp>
      <p:sp>
        <p:nvSpPr>
          <p:cNvPr id="5" name="Rectangle 8"/>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09"/>
          <p:cNvSpPr>
            <a:spLocks noGrp="1" noChangeArrowheads="1"/>
          </p:cNvSpPr>
          <p:nvPr>
            <p:ph type="sldNum" sz="quarter" idx="10"/>
          </p:nvPr>
        </p:nvSpPr>
        <p:spPr/>
        <p:txBody>
          <a:bodyPr/>
          <a:lstStyle>
            <a:lvl1pPr>
              <a:defRPr/>
            </a:lvl1pPr>
          </a:lstStyle>
          <a:p>
            <a:pPr>
              <a:defRPr/>
            </a:pPr>
            <a:fld id="{ABB1A547-2965-4805-8ECA-FFB35CBFC7F5}" type="slidenum">
              <a:rPr lang="en-US" altLang="ja-JP"/>
              <a:pPr>
                <a:defRPr/>
              </a:pPr>
              <a:t>‹#›</a:t>
            </a:fld>
            <a:endParaRPr lang="en-US" altLang="ja-JP"/>
          </a:p>
        </p:txBody>
      </p:sp>
      <p:sp>
        <p:nvSpPr>
          <p:cNvPr id="5" name="Rectangle 111"/>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0388" y="1123950"/>
            <a:ext cx="4387850"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00638" y="1123950"/>
            <a:ext cx="4389437" cy="15113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09"/>
          <p:cNvSpPr>
            <a:spLocks noGrp="1" noChangeArrowheads="1"/>
          </p:cNvSpPr>
          <p:nvPr>
            <p:ph type="sldNum" sz="quarter" idx="10"/>
          </p:nvPr>
        </p:nvSpPr>
        <p:spPr/>
        <p:txBody>
          <a:bodyPr/>
          <a:lstStyle>
            <a:lvl1pPr>
              <a:defRPr/>
            </a:lvl1pPr>
          </a:lstStyle>
          <a:p>
            <a:pPr>
              <a:defRPr/>
            </a:pPr>
            <a:fld id="{AD89416E-7B13-4F90-9A8D-3EA3F102894D}" type="slidenum">
              <a:rPr lang="en-US" altLang="ja-JP"/>
              <a:pPr>
                <a:defRPr/>
              </a:pPr>
              <a:t>‹#›</a:t>
            </a:fld>
            <a:endParaRPr lang="en-US" altLang="ja-JP"/>
          </a:p>
        </p:txBody>
      </p:sp>
      <p:sp>
        <p:nvSpPr>
          <p:cNvPr id="6" name="Rectangle 111"/>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09"/>
          <p:cNvSpPr>
            <a:spLocks noGrp="1" noChangeArrowheads="1"/>
          </p:cNvSpPr>
          <p:nvPr>
            <p:ph type="sldNum" sz="quarter" idx="10"/>
          </p:nvPr>
        </p:nvSpPr>
        <p:spPr/>
        <p:txBody>
          <a:bodyPr/>
          <a:lstStyle>
            <a:lvl1pPr>
              <a:defRPr/>
            </a:lvl1pPr>
          </a:lstStyle>
          <a:p>
            <a:pPr>
              <a:defRPr/>
            </a:pPr>
            <a:fld id="{FBE85F83-39F0-4E65-AA43-5CC55DFE3030}" type="slidenum">
              <a:rPr lang="en-US" altLang="ja-JP"/>
              <a:pPr>
                <a:defRPr/>
              </a:pPr>
              <a:t>‹#›</a:t>
            </a:fld>
            <a:endParaRPr lang="en-US" altLang="ja-JP"/>
          </a:p>
        </p:txBody>
      </p:sp>
      <p:sp>
        <p:nvSpPr>
          <p:cNvPr id="8" name="Rectangle 111"/>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109"/>
          <p:cNvSpPr>
            <a:spLocks noGrp="1" noChangeArrowheads="1"/>
          </p:cNvSpPr>
          <p:nvPr>
            <p:ph type="sldNum" sz="quarter" idx="10"/>
          </p:nvPr>
        </p:nvSpPr>
        <p:spPr/>
        <p:txBody>
          <a:bodyPr/>
          <a:lstStyle>
            <a:lvl1pPr>
              <a:defRPr/>
            </a:lvl1pPr>
          </a:lstStyle>
          <a:p>
            <a:pPr>
              <a:defRPr/>
            </a:pPr>
            <a:fld id="{9A685351-9DE6-43EC-8B52-5B5E29934599}" type="slidenum">
              <a:rPr lang="en-US" altLang="ja-JP"/>
              <a:pPr>
                <a:defRPr/>
              </a:pPr>
              <a:t>‹#›</a:t>
            </a:fld>
            <a:endParaRPr lang="en-US" altLang="ja-JP"/>
          </a:p>
        </p:txBody>
      </p:sp>
      <p:sp>
        <p:nvSpPr>
          <p:cNvPr id="4" name="Rectangle 111"/>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9"/>
          <p:cNvSpPr>
            <a:spLocks noGrp="1" noChangeArrowheads="1"/>
          </p:cNvSpPr>
          <p:nvPr>
            <p:ph type="sldNum" sz="quarter" idx="10"/>
          </p:nvPr>
        </p:nvSpPr>
        <p:spPr/>
        <p:txBody>
          <a:bodyPr/>
          <a:lstStyle>
            <a:lvl1pPr>
              <a:defRPr/>
            </a:lvl1pPr>
          </a:lstStyle>
          <a:p>
            <a:pPr>
              <a:defRPr/>
            </a:pPr>
            <a:fld id="{F045F21D-9ACB-4F36-91BD-AD48BA5AD799}" type="slidenum">
              <a:rPr lang="en-US" altLang="ja-JP"/>
              <a:pPr>
                <a:defRPr/>
              </a:pPr>
              <a:t>‹#›</a:t>
            </a:fld>
            <a:endParaRPr lang="en-US" altLang="ja-JP"/>
          </a:p>
        </p:txBody>
      </p:sp>
      <p:sp>
        <p:nvSpPr>
          <p:cNvPr id="3" name="Rectangle 111"/>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09"/>
          <p:cNvSpPr>
            <a:spLocks noGrp="1" noChangeArrowheads="1"/>
          </p:cNvSpPr>
          <p:nvPr>
            <p:ph type="sldNum" sz="quarter" idx="10"/>
          </p:nvPr>
        </p:nvSpPr>
        <p:spPr/>
        <p:txBody>
          <a:bodyPr/>
          <a:lstStyle>
            <a:lvl1pPr>
              <a:defRPr/>
            </a:lvl1pPr>
          </a:lstStyle>
          <a:p>
            <a:pPr>
              <a:defRPr/>
            </a:pPr>
            <a:fld id="{E5645C20-5158-4144-9899-AD1A949D2979}" type="slidenum">
              <a:rPr lang="en-US" altLang="ja-JP"/>
              <a:pPr>
                <a:defRPr/>
              </a:pPr>
              <a:t>‹#›</a:t>
            </a:fld>
            <a:endParaRPr lang="en-US" altLang="ja-JP"/>
          </a:p>
        </p:txBody>
      </p:sp>
      <p:sp>
        <p:nvSpPr>
          <p:cNvPr id="6" name="Rectangle 111"/>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09"/>
          <p:cNvSpPr>
            <a:spLocks noGrp="1" noChangeArrowheads="1"/>
          </p:cNvSpPr>
          <p:nvPr>
            <p:ph type="sldNum" sz="quarter" idx="10"/>
          </p:nvPr>
        </p:nvSpPr>
        <p:spPr/>
        <p:txBody>
          <a:bodyPr/>
          <a:lstStyle>
            <a:lvl1pPr>
              <a:defRPr/>
            </a:lvl1pPr>
          </a:lstStyle>
          <a:p>
            <a:pPr>
              <a:defRPr/>
            </a:pPr>
            <a:fld id="{F1C047B8-F33D-42C5-9128-BB551C1C28BA}" type="slidenum">
              <a:rPr lang="en-US" altLang="ja-JP"/>
              <a:pPr>
                <a:defRPr/>
              </a:pPr>
              <a:t>‹#›</a:t>
            </a:fld>
            <a:endParaRPr lang="en-US" altLang="ja-JP"/>
          </a:p>
        </p:txBody>
      </p:sp>
      <p:sp>
        <p:nvSpPr>
          <p:cNvPr id="6" name="Rectangle 111"/>
          <p:cNvSpPr>
            <a:spLocks noGrp="1" noChangeArrowheads="1"/>
          </p:cNvSpPr>
          <p:nvPr>
            <p:ph type="ftr" sz="quarter" idx="11"/>
          </p:nvPr>
        </p:nvSpPr>
        <p:spPr/>
        <p:txBody>
          <a:bodyPr/>
          <a:lstStyle>
            <a:lvl1pPr>
              <a:defRPr/>
            </a:lvl1pPr>
          </a:lstStyle>
          <a:p>
            <a:pPr>
              <a:defRPr/>
            </a:pPr>
            <a:r>
              <a:rPr lang="en-US" altLang="ja-JP"/>
              <a:t>Copyright (C) 2012, </a:t>
            </a:r>
            <a:r>
              <a:rPr lang="en-US" altLang="ja-JP" smtClean="0"/>
              <a:t>Open Data Promotion Consortium</a:t>
            </a: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05"/>
          <p:cNvSpPr>
            <a:spLocks noGrp="1" noChangeArrowheads="1"/>
          </p:cNvSpPr>
          <p:nvPr>
            <p:ph type="title"/>
          </p:nvPr>
        </p:nvSpPr>
        <p:spPr bwMode="gray">
          <a:xfrm>
            <a:off x="415925" y="330200"/>
            <a:ext cx="9051925" cy="482600"/>
          </a:xfrm>
          <a:prstGeom prst="rect">
            <a:avLst/>
          </a:prstGeom>
          <a:noFill/>
          <a:ln w="9525">
            <a:noFill/>
            <a:miter lim="800000"/>
            <a:headEnd/>
            <a:tailEnd/>
          </a:ln>
        </p:spPr>
        <p:txBody>
          <a:bodyPr vert="horz" wrap="square" lIns="144000" tIns="0" rIns="0" bIns="54000" numCol="1" anchor="b" anchorCtr="0" compatLnSpc="1">
            <a:prstTxWarp prst="textNoShape">
              <a:avLst/>
            </a:prstTxWarp>
          </a:bodyPr>
          <a:lstStyle/>
          <a:p>
            <a:pPr lvl="0"/>
            <a:r>
              <a:rPr lang="ja-JP" altLang="en-US" smtClean="0"/>
              <a:t>マスター タイトルの書式設定</a:t>
            </a:r>
          </a:p>
        </p:txBody>
      </p:sp>
      <p:sp>
        <p:nvSpPr>
          <p:cNvPr id="1027" name="Rectangle 108"/>
          <p:cNvSpPr>
            <a:spLocks noGrp="1" noChangeArrowheads="1"/>
          </p:cNvSpPr>
          <p:nvPr>
            <p:ph type="body" idx="1"/>
          </p:nvPr>
        </p:nvSpPr>
        <p:spPr bwMode="gray">
          <a:xfrm>
            <a:off x="560388" y="1123950"/>
            <a:ext cx="8929687" cy="15113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198189" name="Rectangle 109"/>
          <p:cNvSpPr>
            <a:spLocks noGrp="1" noChangeArrowheads="1"/>
          </p:cNvSpPr>
          <p:nvPr>
            <p:ph type="sldNum" sz="quarter" idx="4"/>
          </p:nvPr>
        </p:nvSpPr>
        <p:spPr bwMode="gray">
          <a:xfrm>
            <a:off x="4711700" y="6591300"/>
            <a:ext cx="469900" cy="254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lvl1pPr algn="ctr" fontAlgn="base">
              <a:buFontTx/>
              <a:buNone/>
              <a:defRPr sz="1200">
                <a:latin typeface="Arial" charset="0"/>
              </a:defRPr>
            </a:lvl1pPr>
          </a:lstStyle>
          <a:p>
            <a:pPr>
              <a:defRPr/>
            </a:pPr>
            <a:fld id="{19E4197E-0469-41E9-B357-2A42A5308DD1}" type="slidenum">
              <a:rPr lang="en-US" altLang="ja-JP"/>
              <a:pPr>
                <a:defRPr/>
              </a:pPr>
              <a:t>‹#›</a:t>
            </a:fld>
            <a:endParaRPr lang="en-US" altLang="ja-JP"/>
          </a:p>
        </p:txBody>
      </p:sp>
      <p:sp>
        <p:nvSpPr>
          <p:cNvPr id="1198190" name="Line 110"/>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lgn="ctr" fontAlgn="b">
              <a:buFont typeface="Wingdings" pitchFamily="2" charset="2"/>
              <a:buNone/>
              <a:defRPr/>
            </a:pPr>
            <a:endParaRPr lang="ja-JP" altLang="en-US"/>
          </a:p>
        </p:txBody>
      </p:sp>
      <p:sp>
        <p:nvSpPr>
          <p:cNvPr id="1198191" name="Rectangle 111"/>
          <p:cNvSpPr>
            <a:spLocks noGrp="1" noChangeArrowheads="1"/>
          </p:cNvSpPr>
          <p:nvPr>
            <p:ph type="ftr" sz="quarter" idx="3"/>
          </p:nvPr>
        </p:nvSpPr>
        <p:spPr bwMode="gray">
          <a:xfrm>
            <a:off x="381000" y="6654800"/>
            <a:ext cx="3598863" cy="152400"/>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spAutoFit/>
          </a:bodyPr>
          <a:lstStyle>
            <a:lvl1pPr algn="l" fontAlgn="b">
              <a:buFontTx/>
              <a:buNone/>
              <a:defRPr sz="1000">
                <a:solidFill>
                  <a:srgbClr val="ACACAC"/>
                </a:solidFill>
                <a:latin typeface="Arial" charset="0"/>
              </a:defRPr>
            </a:lvl1pPr>
          </a:lstStyle>
          <a:p>
            <a:pPr>
              <a:defRPr/>
            </a:pPr>
            <a:r>
              <a:rPr lang="en-US" altLang="ja-JP"/>
              <a:t>Copyright (C) 2012, Open Data Promotion Consortium</a:t>
            </a:r>
          </a:p>
        </p:txBody>
      </p:sp>
      <p:sp>
        <p:nvSpPr>
          <p:cNvPr id="1198299" name="title_line"/>
          <p:cNvSpPr>
            <a:spLocks noChangeShapeType="1"/>
          </p:cNvSpPr>
          <p:nvPr/>
        </p:nvSpPr>
        <p:spPr bwMode="gray">
          <a:xfrm>
            <a:off x="415925" y="812800"/>
            <a:ext cx="9051925" cy="1588"/>
          </a:xfrm>
          <a:prstGeom prst="line">
            <a:avLst/>
          </a:prstGeom>
          <a:noFill/>
          <a:ln w="12700">
            <a:solidFill>
              <a:schemeClr val="bg2"/>
            </a:solidFill>
            <a:round/>
            <a:headEnd/>
            <a:tailEnd/>
          </a:ln>
          <a:effectLst/>
        </p:spPr>
        <p:txBody>
          <a:bodyPr lIns="0" tIns="0" rIns="0" bIns="0" anchor="ctr"/>
          <a:lstStyle/>
          <a:p>
            <a:pPr algn="ctr" fontAlgn="b">
              <a:buFont typeface="Wingdings" pitchFamily="2" charset="2"/>
              <a:buNone/>
              <a:defRPr/>
            </a:pPr>
            <a:endParaRPr lang="ja-JP" alt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iming>
    <p:tnLst>
      <p:par>
        <p:cTn id="1" dur="indefinite" restart="never" nodeType="tmRoot"/>
      </p:par>
    </p:tnLst>
  </p:timing>
  <p:hf hdr="0" dt="0"/>
  <p:txStyles>
    <p:titleStyle>
      <a:lvl1pPr algn="l" rtl="0" eaLnBrk="0" fontAlgn="base" hangingPunct="0">
        <a:spcBef>
          <a:spcPct val="0"/>
        </a:spcBef>
        <a:spcAft>
          <a:spcPct val="0"/>
        </a:spcAft>
        <a:buClr>
          <a:srgbClr val="5F5F5F"/>
        </a:buClr>
        <a:defRPr kumimoji="1" sz="2400" b="1">
          <a:solidFill>
            <a:schemeClr val="tx1"/>
          </a:solidFill>
          <a:latin typeface="+mj-lt"/>
          <a:ea typeface="+mj-ea"/>
          <a:cs typeface="+mj-cs"/>
        </a:defRPr>
      </a:lvl1pPr>
      <a:lvl2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2pPr>
      <a:lvl3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3pPr>
      <a:lvl4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4pPr>
      <a:lvl5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5pPr>
      <a:lvl6pPr marL="4572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6pPr>
      <a:lvl7pPr marL="9144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7pPr>
      <a:lvl8pPr marL="13716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8pPr>
      <a:lvl9pPr marL="1828800" algn="l" rtl="0" eaLnBrk="1" fontAlgn="base" hangingPunct="1">
        <a:spcBef>
          <a:spcPct val="0"/>
        </a:spcBef>
        <a:spcAft>
          <a:spcPct val="0"/>
        </a:spcAft>
        <a:buClr>
          <a:srgbClr val="5F5F5F"/>
        </a:buClr>
        <a:defRPr kumimoji="1" sz="2400" b="1">
          <a:solidFill>
            <a:schemeClr val="tx1"/>
          </a:solidFill>
          <a:latin typeface="ＭＳ Ｐゴシック" charset="-128"/>
          <a:ea typeface="ＭＳ Ｐゴシック" charset="-128"/>
        </a:defRPr>
      </a:lvl9pPr>
    </p:titleStyle>
    <p:bodyStyle>
      <a:lvl1pPr marL="342900" indent="-342900" algn="l" rtl="0" eaLnBrk="0" fontAlgn="base" hangingPunct="0">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0" fontAlgn="base" hangingPunct="0">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0" fontAlgn="base" hangingPunct="0">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0" fontAlgn="base" hangingPunct="0">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0" fontAlgn="base" hangingPunct="0">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eaLnBrk="1" fontAlgn="base" hangingPunct="1">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3314" name="Picture 2" descr="ヨコカラー中用"/>
          <p:cNvPicPr>
            <a:picLocks noChangeAspect="1" noChangeArrowheads="1"/>
          </p:cNvPicPr>
          <p:nvPr/>
        </p:nvPicPr>
        <p:blipFill>
          <a:blip r:embed="rId13"/>
          <a:srcRect/>
          <a:stretch>
            <a:fillRect/>
          </a:stretch>
        </p:blipFill>
        <p:spPr bwMode="gray">
          <a:xfrm>
            <a:off x="406400" y="188913"/>
            <a:ext cx="9080500" cy="195262"/>
          </a:xfrm>
          <a:prstGeom prst="rect">
            <a:avLst/>
          </a:prstGeom>
          <a:noFill/>
          <a:ln w="9525">
            <a:noFill/>
            <a:miter lim="800000"/>
            <a:headEnd/>
            <a:tailEnd/>
          </a:ln>
        </p:spPr>
      </p:pic>
      <p:sp>
        <p:nvSpPr>
          <p:cNvPr id="13315" name="Rectangle 3"/>
          <p:cNvSpPr>
            <a:spLocks noGrp="1" noChangeArrowheads="1"/>
          </p:cNvSpPr>
          <p:nvPr>
            <p:ph type="title"/>
          </p:nvPr>
        </p:nvSpPr>
        <p:spPr bwMode="gray">
          <a:xfrm>
            <a:off x="415925" y="330200"/>
            <a:ext cx="9051925" cy="482600"/>
          </a:xfrm>
          <a:prstGeom prst="rect">
            <a:avLst/>
          </a:prstGeom>
          <a:noFill/>
          <a:ln w="9525">
            <a:noFill/>
            <a:miter lim="800000"/>
            <a:headEnd/>
            <a:tailEnd/>
          </a:ln>
        </p:spPr>
        <p:txBody>
          <a:bodyPr vert="horz" wrap="square" lIns="144000" tIns="0" rIns="0" bIns="54000" numCol="1" anchor="b" anchorCtr="0" compatLnSpc="1">
            <a:prstTxWarp prst="textNoShape">
              <a:avLst/>
            </a:prstTxWarp>
          </a:bodyPr>
          <a:lstStyle/>
          <a:p>
            <a:pPr lvl="0"/>
            <a:r>
              <a:rPr lang="ja-JP" altLang="en-US" smtClean="0"/>
              <a:t>マスター タイトルの書式設定</a:t>
            </a:r>
          </a:p>
        </p:txBody>
      </p:sp>
      <p:sp>
        <p:nvSpPr>
          <p:cNvPr id="13316" name="Rectangle 5"/>
          <p:cNvSpPr>
            <a:spLocks noGrp="1" noChangeArrowheads="1"/>
          </p:cNvSpPr>
          <p:nvPr>
            <p:ph type="body" idx="1"/>
          </p:nvPr>
        </p:nvSpPr>
        <p:spPr bwMode="gray">
          <a:xfrm>
            <a:off x="560388" y="1123950"/>
            <a:ext cx="8929687" cy="15113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248262" name="Rectangle 6"/>
          <p:cNvSpPr>
            <a:spLocks noGrp="1" noChangeArrowheads="1"/>
          </p:cNvSpPr>
          <p:nvPr>
            <p:ph type="sldNum" sz="quarter" idx="4"/>
          </p:nvPr>
        </p:nvSpPr>
        <p:spPr bwMode="gray">
          <a:xfrm>
            <a:off x="4711700" y="6591300"/>
            <a:ext cx="469900" cy="254000"/>
          </a:xfrm>
          <a:prstGeom prst="rect">
            <a:avLst/>
          </a:prstGeom>
          <a:noFill/>
          <a:ln w="9525" algn="ctr">
            <a:noFill/>
            <a:miter lim="800000"/>
            <a:headEnd/>
            <a:tailEnd/>
          </a:ln>
          <a:effectLst/>
        </p:spPr>
        <p:txBody>
          <a:bodyPr vert="horz" wrap="square" lIns="91440" tIns="45720" rIns="91440" bIns="45720" numCol="1" anchor="ctr" anchorCtr="0" compatLnSpc="1">
            <a:prstTxWarp prst="textNoShape">
              <a:avLst/>
            </a:prstTxWarp>
          </a:bodyPr>
          <a:lstStyle>
            <a:lvl1pPr algn="ctr" fontAlgn="base">
              <a:buFontTx/>
              <a:buNone/>
              <a:defRPr sz="1200">
                <a:latin typeface="Arial" charset="0"/>
              </a:defRPr>
            </a:lvl1pPr>
          </a:lstStyle>
          <a:p>
            <a:pPr>
              <a:defRPr/>
            </a:pPr>
            <a:fld id="{DA4EF3AD-5C15-4734-807E-76154A4DED22}" type="slidenum">
              <a:rPr lang="en-US" altLang="ja-JP"/>
              <a:pPr>
                <a:defRPr/>
              </a:pPr>
              <a:t>‹#›</a:t>
            </a:fld>
            <a:endParaRPr lang="en-US" altLang="ja-JP"/>
          </a:p>
        </p:txBody>
      </p:sp>
      <p:sp>
        <p:nvSpPr>
          <p:cNvPr id="1248263" name="Line 7"/>
          <p:cNvSpPr>
            <a:spLocks noChangeShapeType="1"/>
          </p:cNvSpPr>
          <p:nvPr/>
        </p:nvSpPr>
        <p:spPr bwMode="gray">
          <a:xfrm>
            <a:off x="415925" y="6591300"/>
            <a:ext cx="9051925" cy="0"/>
          </a:xfrm>
          <a:prstGeom prst="line">
            <a:avLst/>
          </a:prstGeom>
          <a:noFill/>
          <a:ln w="9525">
            <a:solidFill>
              <a:schemeClr val="bg2"/>
            </a:solidFill>
            <a:round/>
            <a:headEnd/>
            <a:tailEnd/>
          </a:ln>
          <a:effectLst/>
        </p:spPr>
        <p:txBody>
          <a:bodyPr wrap="none" anchor="ctr"/>
          <a:lstStyle/>
          <a:p>
            <a:pPr algn="ctr" fontAlgn="b">
              <a:buFont typeface="Wingdings" pitchFamily="2" charset="2"/>
              <a:buNone/>
              <a:defRPr/>
            </a:pPr>
            <a:endParaRPr lang="ja-JP" altLang="en-US"/>
          </a:p>
        </p:txBody>
      </p:sp>
      <p:sp>
        <p:nvSpPr>
          <p:cNvPr id="1248264" name="Rectangle 8"/>
          <p:cNvSpPr>
            <a:spLocks noGrp="1" noChangeArrowheads="1"/>
          </p:cNvSpPr>
          <p:nvPr>
            <p:ph type="ftr" sz="quarter" idx="3"/>
          </p:nvPr>
        </p:nvSpPr>
        <p:spPr bwMode="gray">
          <a:xfrm>
            <a:off x="381000" y="6654800"/>
            <a:ext cx="3598863" cy="152400"/>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spAutoFit/>
          </a:bodyPr>
          <a:lstStyle>
            <a:lvl1pPr algn="l" fontAlgn="b">
              <a:buFontTx/>
              <a:buNone/>
              <a:defRPr sz="1000">
                <a:solidFill>
                  <a:srgbClr val="ACACAC"/>
                </a:solidFill>
                <a:latin typeface="Arial" charset="0"/>
              </a:defRPr>
            </a:lvl1pPr>
          </a:lstStyle>
          <a:p>
            <a:pPr>
              <a:defRPr/>
            </a:pPr>
            <a:r>
              <a:rPr lang="en-US" altLang="ja-JP"/>
              <a:t>Copyright (C) 2012, Open Data Promotion Consortium</a:t>
            </a:r>
          </a:p>
        </p:txBody>
      </p:sp>
      <p:sp>
        <p:nvSpPr>
          <p:cNvPr id="1248371" name="title_line"/>
          <p:cNvSpPr>
            <a:spLocks noChangeShapeType="1"/>
          </p:cNvSpPr>
          <p:nvPr/>
        </p:nvSpPr>
        <p:spPr bwMode="gray">
          <a:xfrm>
            <a:off x="415925" y="812800"/>
            <a:ext cx="9051925" cy="1588"/>
          </a:xfrm>
          <a:prstGeom prst="line">
            <a:avLst/>
          </a:prstGeom>
          <a:noFill/>
          <a:ln w="12700">
            <a:solidFill>
              <a:schemeClr val="bg2"/>
            </a:solidFill>
            <a:round/>
            <a:headEnd/>
            <a:tailEnd/>
          </a:ln>
          <a:effectLst/>
        </p:spPr>
        <p:txBody>
          <a:bodyPr lIns="0" tIns="0" rIns="0" bIns="0" anchor="ctr"/>
          <a:lstStyle/>
          <a:p>
            <a:pPr algn="ctr" fontAlgn="b">
              <a:buFont typeface="Wingdings" pitchFamily="2" charset="2"/>
              <a:buNone/>
              <a:defRPr/>
            </a:pPr>
            <a:endParaRPr lang="ja-JP" altLang="en-US"/>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dt="0"/>
  <p:txStyles>
    <p:titleStyle>
      <a:lvl1pPr algn="l" rtl="0" eaLnBrk="0" fontAlgn="base" hangingPunct="0">
        <a:spcBef>
          <a:spcPct val="0"/>
        </a:spcBef>
        <a:spcAft>
          <a:spcPct val="0"/>
        </a:spcAft>
        <a:buClr>
          <a:srgbClr val="5F5F5F"/>
        </a:buClr>
        <a:defRPr kumimoji="1" sz="2400" b="1">
          <a:solidFill>
            <a:schemeClr val="tx1"/>
          </a:solidFill>
          <a:latin typeface="+mj-lt"/>
          <a:ea typeface="+mj-ea"/>
          <a:cs typeface="+mj-cs"/>
        </a:defRPr>
      </a:lvl1pPr>
      <a:lvl2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2pPr>
      <a:lvl3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3pPr>
      <a:lvl4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4pPr>
      <a:lvl5pPr algn="l" rtl="0" eaLnBrk="0" fontAlgn="base" hangingPunct="0">
        <a:spcBef>
          <a:spcPct val="0"/>
        </a:spcBef>
        <a:spcAft>
          <a:spcPct val="0"/>
        </a:spcAft>
        <a:buClr>
          <a:srgbClr val="5F5F5F"/>
        </a:buClr>
        <a:defRPr kumimoji="1" sz="2400" b="1">
          <a:solidFill>
            <a:schemeClr val="tx1"/>
          </a:solidFill>
          <a:latin typeface="ＭＳ Ｐゴシック" charset="-128"/>
          <a:ea typeface="ＭＳ Ｐゴシック" charset="-128"/>
        </a:defRPr>
      </a:lvl5pPr>
      <a:lvl6pPr marL="4572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6pPr>
      <a:lvl7pPr marL="9144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7pPr>
      <a:lvl8pPr marL="13716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8pPr>
      <a:lvl9pPr marL="1828800" algn="l" rtl="0" fontAlgn="base">
        <a:spcBef>
          <a:spcPct val="0"/>
        </a:spcBef>
        <a:spcAft>
          <a:spcPct val="0"/>
        </a:spcAft>
        <a:buClr>
          <a:srgbClr val="5F5F5F"/>
        </a:buClr>
        <a:defRPr kumimoji="1" sz="2400" b="1">
          <a:solidFill>
            <a:schemeClr val="tx1"/>
          </a:solidFill>
          <a:latin typeface="ＭＳ Ｐゴシック" charset="-128"/>
          <a:ea typeface="ＭＳ Ｐゴシック" charset="-128"/>
        </a:defRPr>
      </a:lvl9pPr>
    </p:titleStyle>
    <p:bodyStyle>
      <a:lvl1pPr marL="342900" indent="-342900" algn="l" rtl="0" eaLnBrk="0" fontAlgn="base" hangingPunct="0">
        <a:spcBef>
          <a:spcPct val="20000"/>
        </a:spcBef>
        <a:spcAft>
          <a:spcPct val="0"/>
        </a:spcAft>
        <a:buClr>
          <a:schemeClr val="tx2"/>
        </a:buClr>
        <a:buFont typeface="Wingdings" pitchFamily="2" charset="2"/>
        <a:defRPr kumimoji="1" sz="2000">
          <a:solidFill>
            <a:schemeClr val="tx1"/>
          </a:solidFill>
          <a:latin typeface="+mn-lt"/>
          <a:ea typeface="+mn-ea"/>
          <a:cs typeface="+mn-cs"/>
        </a:defRPr>
      </a:lvl1pPr>
      <a:lvl2pPr marL="254000" indent="-254000" algn="l" rtl="0" eaLnBrk="0" fontAlgn="base" hangingPunct="0">
        <a:spcBef>
          <a:spcPct val="20000"/>
        </a:spcBef>
        <a:spcAft>
          <a:spcPct val="0"/>
        </a:spcAft>
        <a:buClr>
          <a:srgbClr val="3E5E84"/>
        </a:buClr>
        <a:buFont typeface="Wingdings" pitchFamily="2" charset="2"/>
        <a:buChar char="n"/>
        <a:defRPr kumimoji="1" sz="2000">
          <a:solidFill>
            <a:schemeClr val="tx1"/>
          </a:solidFill>
          <a:latin typeface="+mn-lt"/>
          <a:ea typeface="+mn-ea"/>
        </a:defRPr>
      </a:lvl2pPr>
      <a:lvl3pPr marL="571500" indent="-254000" algn="l" rtl="0" eaLnBrk="0" fontAlgn="base" hangingPunct="0">
        <a:spcBef>
          <a:spcPct val="20000"/>
        </a:spcBef>
        <a:spcAft>
          <a:spcPct val="0"/>
        </a:spcAft>
        <a:buClr>
          <a:srgbClr val="808080"/>
        </a:buClr>
        <a:buFont typeface="Wingdings" pitchFamily="2" charset="2"/>
        <a:buChar char="n"/>
        <a:defRPr kumimoji="1">
          <a:solidFill>
            <a:schemeClr val="tx1"/>
          </a:solidFill>
          <a:latin typeface="+mn-lt"/>
          <a:ea typeface="+mn-ea"/>
        </a:defRPr>
      </a:lvl3pPr>
      <a:lvl4pPr marL="825500" indent="-190500" algn="l" rtl="0" eaLnBrk="0" fontAlgn="base" hangingPunct="0">
        <a:spcBef>
          <a:spcPct val="20000"/>
        </a:spcBef>
        <a:spcAft>
          <a:spcPct val="0"/>
        </a:spcAft>
        <a:buClr>
          <a:srgbClr val="558C99"/>
        </a:buClr>
        <a:buFont typeface="Wingdings" pitchFamily="2" charset="2"/>
        <a:buChar char="l"/>
        <a:defRPr kumimoji="1" sz="1400">
          <a:solidFill>
            <a:schemeClr val="tx1"/>
          </a:solidFill>
          <a:latin typeface="+mn-lt"/>
          <a:ea typeface="+mn-ea"/>
        </a:defRPr>
      </a:lvl4pPr>
      <a:lvl5pPr marL="1079500" indent="-190500" algn="l" rtl="0" eaLnBrk="0" fontAlgn="base" hangingPunct="0">
        <a:spcBef>
          <a:spcPct val="20000"/>
        </a:spcBef>
        <a:spcAft>
          <a:spcPct val="0"/>
        </a:spcAft>
        <a:buClr>
          <a:srgbClr val="C0C0C0"/>
        </a:buClr>
        <a:buFont typeface="Wingdings" pitchFamily="2" charset="2"/>
        <a:buChar char="l"/>
        <a:defRPr kumimoji="1" sz="1400">
          <a:solidFill>
            <a:schemeClr val="tx1"/>
          </a:solidFill>
          <a:latin typeface="+mn-lt"/>
          <a:ea typeface="+mn-ea"/>
        </a:defRPr>
      </a:lvl5pPr>
      <a:lvl6pPr marL="15367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6pPr>
      <a:lvl7pPr marL="19939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7pPr>
      <a:lvl8pPr marL="24511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8pPr>
      <a:lvl9pPr marL="2908300" indent="-190500" algn="l" rtl="0" fontAlgn="base">
        <a:spcBef>
          <a:spcPct val="20000"/>
        </a:spcBef>
        <a:spcAft>
          <a:spcPct val="0"/>
        </a:spcAft>
        <a:buClr>
          <a:srgbClr val="C0C0C0"/>
        </a:buClr>
        <a:buFont typeface="Wingdings" pitchFamily="2" charset="2"/>
        <a:buChar char="l"/>
        <a:defRPr kumimoji="1" sz="14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6"/>
          <p:cNvSpPr>
            <a:spLocks noGrp="1" noChangeArrowheads="1"/>
          </p:cNvSpPr>
          <p:nvPr>
            <p:ph type="ftr" sz="quarter" idx="4294967295"/>
          </p:nvPr>
        </p:nvSpPr>
        <p:spPr>
          <a:noFill/>
        </p:spPr>
        <p:txBody>
          <a:bodyPr/>
          <a:lstStyle/>
          <a:p>
            <a:r>
              <a:rPr lang="en-US" altLang="ja-JP" smtClean="0"/>
              <a:t>Copyright (C) 2012, Open Data Promotion Consortium</a:t>
            </a:r>
          </a:p>
        </p:txBody>
      </p:sp>
      <p:sp>
        <p:nvSpPr>
          <p:cNvPr id="27650" name="Rectangle 5"/>
          <p:cNvSpPr txBox="1">
            <a:spLocks noChangeArrowheads="1"/>
          </p:cNvSpPr>
          <p:nvPr/>
        </p:nvSpPr>
        <p:spPr bwMode="gray">
          <a:xfrm>
            <a:off x="430213" y="2914650"/>
            <a:ext cx="9051925" cy="2130425"/>
          </a:xfrm>
          <a:prstGeom prst="rect">
            <a:avLst/>
          </a:prstGeom>
          <a:noFill/>
          <a:ln w="9525">
            <a:noFill/>
            <a:miter lim="800000"/>
            <a:headEnd/>
            <a:tailEnd/>
          </a:ln>
        </p:spPr>
        <p:txBody>
          <a:bodyPr lIns="0" tIns="0" rIns="0" bIns="0">
            <a:spAutoFit/>
          </a:bodyPr>
          <a:lstStyle/>
          <a:p>
            <a:pPr>
              <a:spcBef>
                <a:spcPct val="20000"/>
              </a:spcBef>
              <a:buClr>
                <a:schemeClr val="tx2"/>
              </a:buClr>
              <a:buFont typeface="Wingdings" pitchFamily="2" charset="2"/>
              <a:buNone/>
            </a:pPr>
            <a:r>
              <a:rPr lang="en-US" altLang="ja-JP" sz="2000"/>
              <a:t>Considerations and proceedings in this fiscal year (proposal)</a:t>
            </a:r>
          </a:p>
          <a:p>
            <a:pPr>
              <a:spcBef>
                <a:spcPct val="20000"/>
              </a:spcBef>
              <a:buClr>
                <a:schemeClr val="tx2"/>
              </a:buClr>
              <a:buFont typeface="Wingdings" pitchFamily="2" charset="2"/>
              <a:buNone/>
            </a:pPr>
            <a:endParaRPr lang="en-US" altLang="ja-JP" sz="2000"/>
          </a:p>
          <a:p>
            <a:pPr>
              <a:spcBef>
                <a:spcPct val="20000"/>
              </a:spcBef>
              <a:buClr>
                <a:schemeClr val="tx2"/>
              </a:buClr>
              <a:buFont typeface="Wingdings" pitchFamily="2" charset="2"/>
              <a:buNone/>
            </a:pPr>
            <a:endParaRPr lang="en-US" altLang="ja-JP" sz="2000"/>
          </a:p>
          <a:p>
            <a:pPr>
              <a:spcBef>
                <a:spcPct val="20000"/>
              </a:spcBef>
              <a:buClr>
                <a:schemeClr val="tx2"/>
              </a:buClr>
              <a:buFont typeface="Wingdings" pitchFamily="2" charset="2"/>
              <a:buNone/>
            </a:pPr>
            <a:r>
              <a:rPr lang="en-US" altLang="ja-JP" sz="2000"/>
              <a:t>September 26, 2012</a:t>
            </a:r>
          </a:p>
          <a:p>
            <a:pPr>
              <a:spcBef>
                <a:spcPct val="20000"/>
              </a:spcBef>
              <a:buClr>
                <a:schemeClr val="tx2"/>
              </a:buClr>
              <a:buFont typeface="Wingdings" pitchFamily="2" charset="2"/>
              <a:buNone/>
            </a:pPr>
            <a:endParaRPr lang="en-US" altLang="ja-JP" sz="2000"/>
          </a:p>
          <a:p>
            <a:pPr>
              <a:spcBef>
                <a:spcPct val="20000"/>
              </a:spcBef>
              <a:buClr>
                <a:schemeClr val="tx2"/>
              </a:buClr>
              <a:buFont typeface="Wingdings" pitchFamily="2" charset="2"/>
              <a:buNone/>
            </a:pPr>
            <a:r>
              <a:rPr lang="en-US" altLang="ja-JP" sz="2000"/>
              <a:t>Secretariat of Open Data Promotion Consortium</a:t>
            </a:r>
          </a:p>
        </p:txBody>
      </p:sp>
      <p:sp>
        <p:nvSpPr>
          <p:cNvPr id="27651" name="正方形/長方形 7"/>
          <p:cNvSpPr>
            <a:spLocks noChangeArrowheads="1"/>
          </p:cNvSpPr>
          <p:nvPr/>
        </p:nvSpPr>
        <p:spPr bwMode="auto">
          <a:xfrm>
            <a:off x="344488" y="1989138"/>
            <a:ext cx="5438775" cy="701675"/>
          </a:xfrm>
          <a:prstGeom prst="rect">
            <a:avLst/>
          </a:prstGeom>
          <a:noFill/>
          <a:ln w="9525">
            <a:noFill/>
            <a:miter lim="800000"/>
            <a:headEnd/>
            <a:tailEnd/>
          </a:ln>
        </p:spPr>
        <p:txBody>
          <a:bodyPr wrap="none">
            <a:spAutoFit/>
          </a:bodyPr>
          <a:lstStyle/>
          <a:p>
            <a:r>
              <a:rPr lang="en-US" altLang="ja-JP" sz="2000"/>
              <a:t>Open Data Promotion Consortium</a:t>
            </a:r>
          </a:p>
          <a:p>
            <a:r>
              <a:rPr lang="en-US" altLang="ja-JP" sz="2000"/>
              <a:t>First Meeting of the Data Governance Committee</a:t>
            </a:r>
          </a:p>
        </p:txBody>
      </p:sp>
      <p:cxnSp>
        <p:nvCxnSpPr>
          <p:cNvPr id="9" name="直線コネクタ 8"/>
          <p:cNvCxnSpPr/>
          <p:nvPr/>
        </p:nvCxnSpPr>
        <p:spPr bwMode="auto">
          <a:xfrm>
            <a:off x="415925" y="2770188"/>
            <a:ext cx="8929688" cy="0"/>
          </a:xfrm>
          <a:prstGeom prst="line">
            <a:avLst/>
          </a:prstGeom>
          <a:solidFill>
            <a:schemeClr val="bg1"/>
          </a:solidFill>
          <a:ln w="19050" cap="flat" cmpd="sng" algn="ctr">
            <a:solidFill>
              <a:schemeClr val="tx2">
                <a:lumMod val="50000"/>
                <a:lumOff val="50000"/>
              </a:schemeClr>
            </a:solidFill>
            <a:prstDash val="solid"/>
            <a:round/>
            <a:headEnd type="none" w="med" len="med"/>
            <a:tailEnd type="none" w="med" len="med"/>
          </a:ln>
          <a:effectLst/>
        </p:spPr>
      </p:cxnSp>
      <p:sp>
        <p:nvSpPr>
          <p:cNvPr id="27653" name="テキスト ボックス 3"/>
          <p:cNvSpPr txBox="1">
            <a:spLocks noChangeArrowheads="1"/>
          </p:cNvSpPr>
          <p:nvPr/>
        </p:nvSpPr>
        <p:spPr bwMode="auto">
          <a:xfrm>
            <a:off x="8048625" y="260350"/>
            <a:ext cx="1244600" cy="314325"/>
          </a:xfrm>
          <a:prstGeom prst="rect">
            <a:avLst/>
          </a:prstGeom>
          <a:noFill/>
          <a:ln w="9525">
            <a:solidFill>
              <a:schemeClr val="tx1"/>
            </a:solidFill>
            <a:miter lim="800000"/>
            <a:headEnd/>
            <a:tailEnd/>
          </a:ln>
        </p:spPr>
        <p:txBody>
          <a:bodyPr>
            <a:spAutoFit/>
          </a:bodyPr>
          <a:lstStyle/>
          <a:p>
            <a:r>
              <a:rPr lang="en-US" altLang="ja-JP"/>
              <a:t>Material 1-</a:t>
            </a:r>
            <a:r>
              <a:rPr lang="ja-JP" altLang="en-US"/>
              <a:t>４</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スライド番号プレースホルダ 3"/>
          <p:cNvSpPr>
            <a:spLocks noGrp="1"/>
          </p:cNvSpPr>
          <p:nvPr>
            <p:ph type="sldNum" sz="quarter" idx="4294967295"/>
          </p:nvPr>
        </p:nvSpPr>
        <p:spPr>
          <a:noFill/>
        </p:spPr>
        <p:txBody>
          <a:bodyPr/>
          <a:lstStyle/>
          <a:p>
            <a:fld id="{F26AB27C-ECA8-4BE7-B845-5A1FCC466F92}" type="slidenum">
              <a:rPr lang="en-US" altLang="ja-JP" smtClean="0"/>
              <a:pPr/>
              <a:t>10</a:t>
            </a:fld>
            <a:endParaRPr lang="en-US" altLang="ja-JP" smtClean="0"/>
          </a:p>
        </p:txBody>
      </p:sp>
      <p:sp>
        <p:nvSpPr>
          <p:cNvPr id="46082"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46083" name="Rectangle 2"/>
          <p:cNvSpPr>
            <a:spLocks noGrp="1" noChangeArrowheads="1"/>
          </p:cNvSpPr>
          <p:nvPr>
            <p:ph type="title" idx="4294967295"/>
          </p:nvPr>
        </p:nvSpPr>
        <p:spPr/>
        <p:txBody>
          <a:bodyPr/>
          <a:lstStyle/>
          <a:p>
            <a:pPr eaLnBrk="1" hangingPunct="1"/>
            <a:r>
              <a:rPr lang="en-US" altLang="ja-JP" sz="2000" b="0" dirty="0" smtClean="0">
                <a:solidFill>
                  <a:srgbClr val="000000"/>
                </a:solidFill>
                <a:latin typeface="HGP創英角ｺﾞｼｯｸUB" pitchFamily="50" charset="-128"/>
                <a:ea typeface="HGP創英角ｺﾞｼｯｸUB" pitchFamily="50" charset="-128"/>
              </a:rPr>
              <a:t>4. Considerations </a:t>
            </a:r>
            <a:r>
              <a:rPr lang="en-US" altLang="ja-JP" sz="2000" b="0" dirty="0" smtClean="0">
                <a:solidFill>
                  <a:srgbClr val="000000"/>
                </a:solidFill>
                <a:latin typeface="HGP創英角ｺﾞｼｯｸUB" pitchFamily="50" charset="-128"/>
                <a:ea typeface="HGP創英角ｺﾞｼｯｸUB" pitchFamily="50" charset="-128"/>
              </a:rPr>
              <a:t>for Open Data</a:t>
            </a:r>
            <a:endParaRPr lang="en-US" altLang="ja-JP" sz="2000" dirty="0" smtClean="0">
              <a:solidFill>
                <a:srgbClr val="000000"/>
              </a:solidFill>
            </a:endParaRPr>
          </a:p>
        </p:txBody>
      </p:sp>
      <p:sp>
        <p:nvSpPr>
          <p:cNvPr id="46084" name="Rectangle 49"/>
          <p:cNvSpPr txBox="1">
            <a:spLocks noChangeArrowheads="1"/>
          </p:cNvSpPr>
          <p:nvPr/>
        </p:nvSpPr>
        <p:spPr bwMode="gray">
          <a:xfrm>
            <a:off x="560388" y="908050"/>
            <a:ext cx="8929687" cy="1446550"/>
          </a:xfrm>
          <a:prstGeom prst="rect">
            <a:avLst/>
          </a:prstGeom>
          <a:noFill/>
          <a:ln w="9525">
            <a:noFill/>
            <a:miter lim="800000"/>
            <a:headEnd/>
            <a:tailEnd/>
          </a:ln>
        </p:spPr>
        <p:txBody>
          <a:bodyPr lIns="0" tIns="0" rIns="0" bIns="0">
            <a:spAutoFit/>
          </a:bodyPr>
          <a:lstStyle/>
          <a:p>
            <a:pPr>
              <a:buClr>
                <a:schemeClr val="tx2"/>
              </a:buClr>
            </a:pPr>
            <a:r>
              <a:rPr lang="en-US" altLang="ja-JP" sz="2000" dirty="0" smtClean="0">
                <a:solidFill>
                  <a:srgbClr val="000000"/>
                </a:solidFill>
              </a:rPr>
              <a:t>B)Considerations </a:t>
            </a:r>
            <a:r>
              <a:rPr lang="en-US" altLang="ja-JP" sz="2000" dirty="0">
                <a:solidFill>
                  <a:srgbClr val="000000"/>
                </a:solidFill>
              </a:rPr>
              <a:t>for Open Data</a:t>
            </a:r>
          </a:p>
          <a:p>
            <a:pPr marL="457200" indent="-457200">
              <a:buClr>
                <a:schemeClr val="tx2"/>
              </a:buClr>
              <a:buFont typeface="Wingdings" pitchFamily="2" charset="2"/>
              <a:buChar char="n"/>
            </a:pPr>
            <a:endParaRPr lang="en-US" altLang="ja-JP" sz="1800" dirty="0">
              <a:solidFill>
                <a:srgbClr val="000000"/>
              </a:solidFill>
            </a:endParaRPr>
          </a:p>
          <a:p>
            <a:pPr marL="685800" lvl="2" indent="-457200">
              <a:buClr>
                <a:srgbClr val="808080"/>
              </a:buClr>
              <a:buFont typeface="Wingdings" pitchFamily="2" charset="2"/>
              <a:buChar char="n"/>
            </a:pPr>
            <a:endParaRPr lang="en-US" altLang="ja-JP" dirty="0">
              <a:solidFill>
                <a:srgbClr val="000000"/>
              </a:solidFill>
            </a:endParaRPr>
          </a:p>
          <a:p>
            <a:pPr marL="685800" lvl="2" indent="-457200">
              <a:buClr>
                <a:srgbClr val="808080"/>
              </a:buClr>
              <a:buFont typeface="Wingdings" pitchFamily="2" charset="2"/>
              <a:buChar char="n"/>
            </a:pPr>
            <a:endParaRPr lang="en-US" altLang="ja-JP" dirty="0">
              <a:solidFill>
                <a:srgbClr val="000000"/>
              </a:solidFill>
            </a:endParaRPr>
          </a:p>
          <a:p>
            <a:pPr marL="685800" lvl="2" indent="-457200">
              <a:buClr>
                <a:srgbClr val="808080"/>
              </a:buClr>
              <a:buFont typeface="Wingdings" pitchFamily="2" charset="2"/>
              <a:buChar char="n"/>
            </a:pPr>
            <a:endParaRPr lang="en-US" altLang="ja-JP" dirty="0">
              <a:solidFill>
                <a:srgbClr val="000000"/>
              </a:solidFill>
            </a:endParaRPr>
          </a:p>
          <a:p>
            <a:pPr marL="939800" lvl="3" indent="-457200">
              <a:buClr>
                <a:srgbClr val="558C99"/>
              </a:buClr>
              <a:buFont typeface="Wingdings" pitchFamily="2" charset="2"/>
              <a:buChar char="l"/>
            </a:pPr>
            <a:endParaRPr lang="en-US" altLang="ja-JP" dirty="0">
              <a:solidFill>
                <a:srgbClr val="000000"/>
              </a:solidFill>
            </a:endParaRPr>
          </a:p>
        </p:txBody>
      </p:sp>
      <p:graphicFrame>
        <p:nvGraphicFramePr>
          <p:cNvPr id="46125" name="Group 45"/>
          <p:cNvGraphicFramePr>
            <a:graphicFrameLocks noGrp="1"/>
          </p:cNvGraphicFramePr>
          <p:nvPr/>
        </p:nvGraphicFramePr>
        <p:xfrm>
          <a:off x="992188" y="1306513"/>
          <a:ext cx="8424862" cy="5378133"/>
        </p:xfrm>
        <a:graphic>
          <a:graphicData uri="http://schemas.openxmlformats.org/drawingml/2006/table">
            <a:tbl>
              <a:tblPr/>
              <a:tblGrid>
                <a:gridCol w="1295400"/>
                <a:gridCol w="2376487"/>
                <a:gridCol w="2665413"/>
                <a:gridCol w="2087562"/>
              </a:tblGrid>
              <a:tr h="3190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ＭＳ Ｐゴシック" charset="-128"/>
                          <a:ea typeface="ＭＳ Ｐゴシック" charset="-128"/>
                        </a:rPr>
                        <a:t>User’s request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ＭＳ Ｐゴシック" charset="-128"/>
                          <a:ea typeface="ＭＳ Ｐゴシック" charset="-128"/>
                        </a:rPr>
                        <a:t>Provider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smtClean="0">
                          <a:ln>
                            <a:noFill/>
                          </a:ln>
                          <a:solidFill>
                            <a:schemeClr val="tx1"/>
                          </a:solidFill>
                          <a:effectLst/>
                          <a:latin typeface="ＭＳ Ｐゴシック" charset="-128"/>
                          <a:ea typeface="ＭＳ Ｐゴシック" charset="-128"/>
                        </a:rPr>
                        <a:t>Discussion Topics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812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Right management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Specification of right holders. (specifications of a range of utilization possibility, summary of right holders.)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Difficulty to summarize right holders (want to provide a permission within one’s own range)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The matter about the existence of the right of the concerned data.</a:t>
                      </a:r>
                    </a:p>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How to summarize the rights.</a:t>
                      </a:r>
                      <a:endParaRPr kumimoji="1" lang="en-US" altLang="ja-JP" sz="1800" b="0"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r h="9144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Use conditions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A clear use condition. (utilization of the license already published, machine readability)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Do not want to take time and effort to provide a license. (easy process)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rowSpan="2">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Examination of the license to be adapted.</a:t>
                      </a:r>
                    </a:p>
                    <a:p>
                      <a:pPr marL="171450" marR="0" lvl="0" indent="-17145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Select from </a:t>
                      </a:r>
                    </a:p>
                    <a:p>
                      <a:pPr marL="742950" marR="0" lvl="1" indent="-285750" algn="l" defTabSz="914400" rtl="0" eaLnBrk="1" fontAlgn="base" latinLnBrk="0" hangingPunct="1">
                        <a:lnSpc>
                          <a:spcPct val="100000"/>
                        </a:lnSpc>
                        <a:spcBef>
                          <a:spcPct val="0"/>
                        </a:spcBef>
                        <a:spcAft>
                          <a:spcPct val="0"/>
                        </a:spcAft>
                        <a:buClrTx/>
                        <a:buSzTx/>
                        <a:buFontTx/>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Understandability</a:t>
                      </a:r>
                    </a:p>
                    <a:p>
                      <a:pPr marL="742950" marR="0" lvl="1" indent="-285750" algn="l" defTabSz="914400" rtl="0" eaLnBrk="1" fontAlgn="base" latinLnBrk="0" hangingPunct="1">
                        <a:lnSpc>
                          <a:spcPct val="100000"/>
                        </a:lnSpc>
                        <a:spcBef>
                          <a:spcPct val="0"/>
                        </a:spcBef>
                        <a:spcAft>
                          <a:spcPct val="0"/>
                        </a:spcAft>
                        <a:buClrTx/>
                        <a:buSzTx/>
                        <a:buFontTx/>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Use conditions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r>
              <a:tr h="669925">
                <a:tc vMerge="1">
                  <a:txBody>
                    <a:bodyPr/>
                    <a:lstStyle/>
                    <a:p>
                      <a:endParaRPr kumimoji="1" lang="ja-JP" altLang="en-US"/>
                    </a:p>
                  </a:txBody>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Flexible use conditions. (available for commercial and secondary use)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285750" marR="0" lvl="0" indent="-2857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Want to add requests as use conditions as necessary. (restrictions of commercial and secondary use).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vMerge="1">
                  <a:txBody>
                    <a:bodyPr/>
                    <a:lstStyle/>
                    <a:p>
                      <a:endParaRPr kumimoji="1" lang="ja-JP" altLang="en-US"/>
                    </a:p>
                  </a:txBody>
                  <a:tcPr/>
                </a:tc>
              </a:tr>
              <a:tr h="862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smtClean="0">
                        <a:ln>
                          <a:noFill/>
                        </a:ln>
                        <a:solidFill>
                          <a:srgbClr val="000000"/>
                        </a:solidFill>
                        <a:effectLst/>
                        <a:latin typeface="ＭＳ Ｐゴシック" charset="-128"/>
                        <a:ea typeface="ＭＳ Ｐゴシック"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Regulated or not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Specification of clear range of law restriction.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Do not want users to d the act that is regulated by a law.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Discussion of utilization range of individual data. (the use condition which can not mention in an integrated license)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r>
              <a:tr h="669925">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Data reliability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Accuracy assurance of daily use. (Data accuracy, frequency of data provision)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No warranties for data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rowSpan="2">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Discussion on data warranty and disclaimers</a:t>
                      </a:r>
                    </a:p>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How to indicate a service level.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r h="506413">
                <a:tc vMerge="1">
                  <a:txBody>
                    <a:bodyPr/>
                    <a:lstStyle/>
                    <a:p>
                      <a:endParaRPr kumimoji="1" lang="ja-JP" altLang="en-US"/>
                    </a:p>
                  </a:txBody>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Correspondence to an incident. (correspondence in case of the accident, modification or not)</a:t>
                      </a:r>
                      <a:endParaRPr kumimoji="1" lang="ja-JP" altLang="en-US" sz="1800" b="0"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171450" marR="0" lvl="0" indent="-171450" algn="l" defTabSz="914400" rtl="0" eaLnBrk="1" fontAlgn="base" latinLnBrk="0" hangingPunct="1">
                        <a:lnSpc>
                          <a:spcPct val="100000"/>
                        </a:lnSpc>
                        <a:spcBef>
                          <a:spcPct val="0"/>
                        </a:spcBef>
                        <a:spcAft>
                          <a:spcPct val="0"/>
                        </a:spcAft>
                        <a:buClrTx/>
                        <a:buSzTx/>
                        <a:buFont typeface="Arial" charset="0"/>
                        <a:buChar char="•"/>
                        <a:tabLst/>
                      </a:pPr>
                      <a:r>
                        <a:rPr kumimoji="1" lang="en-US" altLang="ja-JP" sz="1200" b="0" i="0" u="none" strike="noStrike" cap="none" normalizeH="0" baseline="0" smtClean="0">
                          <a:ln>
                            <a:noFill/>
                          </a:ln>
                          <a:solidFill>
                            <a:srgbClr val="000000"/>
                          </a:solidFill>
                          <a:effectLst/>
                          <a:latin typeface="ＭＳ Ｐゴシック" charset="-128"/>
                          <a:ea typeface="ＭＳ Ｐゴシック" charset="-128"/>
                        </a:rPr>
                        <a:t>No warranties of any damages.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vMerge="1">
                  <a:txBody>
                    <a:bodyPr/>
                    <a:lstStyle/>
                    <a:p>
                      <a:endParaRPr kumimoji="1" lang="ja-JP" altLang="en-US"/>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スライド番号プレースホルダ 3"/>
          <p:cNvSpPr>
            <a:spLocks noGrp="1"/>
          </p:cNvSpPr>
          <p:nvPr>
            <p:ph type="sldNum" sz="quarter" idx="4294967295"/>
          </p:nvPr>
        </p:nvSpPr>
        <p:spPr>
          <a:noFill/>
        </p:spPr>
        <p:txBody>
          <a:bodyPr/>
          <a:lstStyle/>
          <a:p>
            <a:fld id="{E711F047-3E10-404E-A9C4-D4D258A7FB18}" type="slidenum">
              <a:rPr lang="en-US" altLang="ja-JP" smtClean="0"/>
              <a:pPr/>
              <a:t>11</a:t>
            </a:fld>
            <a:endParaRPr lang="en-US" altLang="ja-JP" smtClean="0"/>
          </a:p>
        </p:txBody>
      </p:sp>
      <p:sp>
        <p:nvSpPr>
          <p:cNvPr id="48130"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48131" name="Rectangle 2"/>
          <p:cNvSpPr>
            <a:spLocks noGrp="1" noChangeArrowheads="1"/>
          </p:cNvSpPr>
          <p:nvPr>
            <p:ph type="title" idx="4294967295"/>
          </p:nvPr>
        </p:nvSpPr>
        <p:spPr>
          <a:xfrm>
            <a:off x="415925" y="333375"/>
            <a:ext cx="9051925" cy="482600"/>
          </a:xfrm>
        </p:spPr>
        <p:txBody>
          <a:bodyPr/>
          <a:lstStyle/>
          <a:p>
            <a:pPr eaLnBrk="1" hangingPunct="1"/>
            <a:r>
              <a:rPr lang="en-US" altLang="ja-JP" sz="2000" b="0" dirty="0" smtClean="0">
                <a:solidFill>
                  <a:srgbClr val="000000"/>
                </a:solidFill>
                <a:latin typeface="HGP創英角ｺﾞｼｯｸUB" pitchFamily="50" charset="-128"/>
                <a:ea typeface="HGP創英角ｺﾞｼｯｸUB" pitchFamily="50" charset="-128"/>
              </a:rPr>
              <a:t>5. Considerations </a:t>
            </a:r>
            <a:r>
              <a:rPr lang="en-US" altLang="ja-JP" sz="2000" b="0" dirty="0" smtClean="0">
                <a:solidFill>
                  <a:srgbClr val="000000"/>
                </a:solidFill>
                <a:latin typeface="HGP創英角ｺﾞｼｯｸUB" pitchFamily="50" charset="-128"/>
                <a:ea typeface="HGP創英角ｺﾞｼｯｸUB" pitchFamily="50" charset="-128"/>
              </a:rPr>
              <a:t>for existing licenses</a:t>
            </a:r>
            <a:endParaRPr lang="en-US" altLang="ja-JP" sz="2000" dirty="0" smtClean="0">
              <a:solidFill>
                <a:srgbClr val="000000"/>
              </a:solidFill>
            </a:endParaRPr>
          </a:p>
        </p:txBody>
      </p:sp>
      <p:sp>
        <p:nvSpPr>
          <p:cNvPr id="48132" name="Rectangle 49"/>
          <p:cNvSpPr>
            <a:spLocks noGrp="1" noChangeArrowheads="1"/>
          </p:cNvSpPr>
          <p:nvPr>
            <p:ph type="body" idx="4294967295"/>
          </p:nvPr>
        </p:nvSpPr>
        <p:spPr>
          <a:xfrm>
            <a:off x="560388" y="908050"/>
            <a:ext cx="8929687" cy="5494338"/>
          </a:xfrm>
        </p:spPr>
        <p:txBody>
          <a:bodyPr/>
          <a:lstStyle/>
          <a:p>
            <a:pPr marL="514350" lvl="2" indent="-285750" eaLnBrk="1" hangingPunct="1">
              <a:spcBef>
                <a:spcPct val="0"/>
              </a:spcBef>
              <a:buFont typeface="Arial" charset="0"/>
              <a:buChar char="•"/>
            </a:pPr>
            <a:endParaRPr lang="en-US" altLang="ja-JP" sz="1000" dirty="0" smtClean="0">
              <a:solidFill>
                <a:srgbClr val="000000"/>
              </a:solidFill>
            </a:endParaRPr>
          </a:p>
          <a:p>
            <a:pPr marL="0" indent="0" eaLnBrk="1" hangingPunct="1">
              <a:spcBef>
                <a:spcPct val="0"/>
              </a:spcBef>
            </a:pPr>
            <a:r>
              <a:rPr lang="en-US" altLang="ja-JP" dirty="0">
                <a:solidFill>
                  <a:srgbClr val="000000"/>
                </a:solidFill>
              </a:rPr>
              <a:t>A)Utilization </a:t>
            </a:r>
            <a:r>
              <a:rPr lang="en-US" altLang="ja-JP" dirty="0" smtClean="0">
                <a:solidFill>
                  <a:srgbClr val="000000"/>
                </a:solidFill>
              </a:rPr>
              <a:t>conditions</a:t>
            </a:r>
          </a:p>
          <a:p>
            <a:pPr marL="514350" lvl="2" indent="-285750" eaLnBrk="1" hangingPunct="1">
              <a:spcBef>
                <a:spcPct val="0"/>
              </a:spcBef>
              <a:buFont typeface="Wingdings" pitchFamily="2" charset="2"/>
              <a:buNone/>
            </a:pPr>
            <a:endParaRPr lang="ja-JP" altLang="en-US" dirty="0" smtClean="0">
              <a:solidFill>
                <a:srgbClr val="000000"/>
              </a:solidFill>
            </a:endParaRPr>
          </a:p>
          <a:p>
            <a:pPr marL="514350" lvl="2" indent="-285750" eaLnBrk="1" hangingPunct="1">
              <a:spcBef>
                <a:spcPct val="0"/>
              </a:spcBef>
            </a:pPr>
            <a:r>
              <a:rPr lang="en-US" altLang="ja-JP" dirty="0" smtClean="0">
                <a:solidFill>
                  <a:srgbClr val="000000"/>
                </a:solidFill>
              </a:rPr>
              <a:t>Following conditions are considered as common requirements for the utilization conditions regulated by the license of the existing open data.</a:t>
            </a:r>
          </a:p>
          <a:p>
            <a:pPr marL="939800" lvl="3" indent="-457200" eaLnBrk="1" hangingPunct="1">
              <a:spcBef>
                <a:spcPct val="0"/>
              </a:spcBef>
            </a:pPr>
            <a:endParaRPr lang="en-US" altLang="ja-JP" sz="1600" dirty="0" smtClean="0">
              <a:solidFill>
                <a:srgbClr val="000000"/>
              </a:solidFill>
            </a:endParaRPr>
          </a:p>
          <a:p>
            <a:pPr marL="939800" lvl="3" indent="-457200" eaLnBrk="1" hangingPunct="1">
              <a:spcBef>
                <a:spcPct val="0"/>
              </a:spcBef>
            </a:pPr>
            <a:r>
              <a:rPr lang="en-US" altLang="ja-JP" sz="1600" dirty="0" smtClean="0">
                <a:solidFill>
                  <a:srgbClr val="000000"/>
                </a:solidFill>
              </a:rPr>
              <a:t>Source indication</a:t>
            </a:r>
          </a:p>
          <a:p>
            <a:pPr marL="939800" lvl="3" indent="-457200" eaLnBrk="1" hangingPunct="1">
              <a:spcBef>
                <a:spcPct val="0"/>
              </a:spcBef>
            </a:pPr>
            <a:r>
              <a:rPr lang="en-US" altLang="ja-JP" sz="1600" dirty="0" smtClean="0">
                <a:solidFill>
                  <a:srgbClr val="000000"/>
                </a:solidFill>
              </a:rPr>
              <a:t>Indication of license, link</a:t>
            </a:r>
          </a:p>
          <a:p>
            <a:pPr marL="939800" lvl="3" indent="-457200" eaLnBrk="1" hangingPunct="1">
              <a:spcBef>
                <a:spcPct val="0"/>
              </a:spcBef>
            </a:pPr>
            <a:r>
              <a:rPr lang="en-US" altLang="ja-JP" sz="1600" dirty="0" smtClean="0">
                <a:solidFill>
                  <a:srgbClr val="000000"/>
                </a:solidFill>
              </a:rPr>
              <a:t>No warranty</a:t>
            </a:r>
          </a:p>
          <a:p>
            <a:pPr marL="939800" lvl="3" indent="-457200" eaLnBrk="1" hangingPunct="1">
              <a:spcBef>
                <a:spcPct val="0"/>
              </a:spcBef>
            </a:pPr>
            <a:endParaRPr lang="en-US" altLang="ja-JP" sz="1600" dirty="0" smtClean="0">
              <a:solidFill>
                <a:srgbClr val="000000"/>
              </a:solidFill>
            </a:endParaRPr>
          </a:p>
          <a:p>
            <a:pPr marL="514350" lvl="2" indent="-285750" eaLnBrk="1" hangingPunct="1">
              <a:spcBef>
                <a:spcPct val="0"/>
              </a:spcBef>
            </a:pPr>
            <a:r>
              <a:rPr lang="en-US" altLang="ja-JP" dirty="0" smtClean="0">
                <a:solidFill>
                  <a:srgbClr val="000000"/>
                </a:solidFill>
              </a:rPr>
              <a:t>The followings are considered as selection conditions.</a:t>
            </a:r>
          </a:p>
          <a:p>
            <a:pPr marL="514350" lvl="2" indent="-285750" eaLnBrk="1" hangingPunct="1">
              <a:spcBef>
                <a:spcPct val="0"/>
              </a:spcBef>
              <a:buFont typeface="Wingdings" pitchFamily="2" charset="2"/>
              <a:buNone/>
            </a:pPr>
            <a:endParaRPr lang="en-US" altLang="ja-JP" sz="2000" dirty="0" smtClean="0">
              <a:solidFill>
                <a:srgbClr val="000000"/>
              </a:solidFill>
            </a:endParaRPr>
          </a:p>
          <a:p>
            <a:pPr marL="939800" lvl="3" indent="-457200" eaLnBrk="1" hangingPunct="1">
              <a:spcBef>
                <a:spcPct val="0"/>
              </a:spcBef>
            </a:pPr>
            <a:r>
              <a:rPr lang="en-US" altLang="ja-JP" sz="1600" dirty="0" smtClean="0">
                <a:solidFill>
                  <a:srgbClr val="000000"/>
                </a:solidFill>
              </a:rPr>
              <a:t>Commercial use or non commercial</a:t>
            </a:r>
          </a:p>
          <a:p>
            <a:pPr marL="939800" lvl="3" indent="-457200" eaLnBrk="1" hangingPunct="1">
              <a:spcBef>
                <a:spcPct val="0"/>
              </a:spcBef>
            </a:pPr>
            <a:r>
              <a:rPr lang="en-US" altLang="ja-JP" sz="1600" dirty="0" smtClean="0">
                <a:solidFill>
                  <a:srgbClr val="000000"/>
                </a:solidFill>
              </a:rPr>
              <a:t>Utilization for modification or non-modification (necessary to set a condition or not)</a:t>
            </a:r>
          </a:p>
          <a:p>
            <a:pPr marL="939800" lvl="3" indent="-457200" eaLnBrk="1" hangingPunct="1">
              <a:spcBef>
                <a:spcPct val="0"/>
              </a:spcBef>
            </a:pPr>
            <a:endParaRPr lang="en-US" altLang="ja-JP" sz="1600" dirty="0" smtClean="0">
              <a:solidFill>
                <a:srgbClr val="000000"/>
              </a:solidFill>
            </a:endParaRPr>
          </a:p>
          <a:p>
            <a:pPr marL="939800" lvl="3" indent="-457200" eaLnBrk="1" hangingPunct="1">
              <a:spcBef>
                <a:spcPct val="0"/>
              </a:spcBef>
              <a:buFont typeface="Wingdings" pitchFamily="2" charset="2"/>
              <a:buNone/>
            </a:pPr>
            <a:endParaRPr lang="ja-JP" altLang="en-US" dirty="0" smtClean="0">
              <a:solidFill>
                <a:srgbClr val="000000"/>
              </a:solidFill>
            </a:endParaRPr>
          </a:p>
          <a:p>
            <a:pPr marL="514350" lvl="2" indent="-285750" eaLnBrk="1" hangingPunct="1">
              <a:spcBef>
                <a:spcPct val="0"/>
              </a:spcBef>
            </a:pPr>
            <a:r>
              <a:rPr lang="en-US" altLang="ja-JP" dirty="0" smtClean="0">
                <a:solidFill>
                  <a:srgbClr val="000000"/>
                </a:solidFill>
              </a:rPr>
              <a:t>The unique conditions of each country are indicated below.</a:t>
            </a:r>
          </a:p>
          <a:p>
            <a:pPr marL="939800" lvl="3" indent="-457200" eaLnBrk="1" hangingPunct="1">
              <a:spcBef>
                <a:spcPct val="0"/>
              </a:spcBef>
            </a:pPr>
            <a:endParaRPr lang="en-US" altLang="ja-JP" sz="1600" dirty="0" smtClean="0">
              <a:solidFill>
                <a:srgbClr val="000000"/>
              </a:solidFill>
            </a:endParaRPr>
          </a:p>
          <a:p>
            <a:pPr marL="939800" lvl="3" indent="-457200" eaLnBrk="1" hangingPunct="1">
              <a:spcBef>
                <a:spcPct val="0"/>
              </a:spcBef>
            </a:pPr>
            <a:r>
              <a:rPr lang="en-US" altLang="ja-JP" sz="1600" dirty="0" smtClean="0">
                <a:solidFill>
                  <a:srgbClr val="000000"/>
                </a:solidFill>
              </a:rPr>
              <a:t>Do not make a mistake on the information and source. </a:t>
            </a:r>
            <a:r>
              <a:rPr lang="en-US" altLang="ja-JP" dirty="0" smtClean="0"/>
              <a:t>Utilization which invites misleading is prohibited. (the U.K)</a:t>
            </a:r>
            <a:endParaRPr lang="en-US" altLang="ja-JP" sz="1600" dirty="0" smtClean="0">
              <a:solidFill>
                <a:srgbClr val="000000"/>
              </a:solidFill>
            </a:endParaRPr>
          </a:p>
          <a:p>
            <a:pPr marL="939800" lvl="3" indent="-457200" eaLnBrk="1" hangingPunct="1">
              <a:spcBef>
                <a:spcPct val="0"/>
              </a:spcBef>
            </a:pPr>
            <a:r>
              <a:rPr lang="en-US" altLang="ja-JP" dirty="0" smtClean="0"/>
              <a:t>You have to distribute the version in which DRM is not applied. </a:t>
            </a:r>
            <a:r>
              <a:rPr lang="ja-JP" altLang="en-US" sz="1600" dirty="0" smtClean="0">
                <a:solidFill>
                  <a:srgbClr val="000000"/>
                </a:solidFill>
              </a:rPr>
              <a:t>（</a:t>
            </a:r>
            <a:r>
              <a:rPr lang="en-US" altLang="ja-JP" sz="1600" dirty="0" err="1" smtClean="0">
                <a:solidFill>
                  <a:srgbClr val="000000"/>
                </a:solidFill>
              </a:rPr>
              <a:t>ODbL</a:t>
            </a:r>
            <a:r>
              <a:rPr lang="ja-JP" altLang="en-US" sz="1600" dirty="0" smtClean="0">
                <a:solidFill>
                  <a:srgbClr val="000000"/>
                </a:solidFill>
              </a:rPr>
              <a:t>）</a:t>
            </a:r>
          </a:p>
          <a:p>
            <a:pPr marL="939800" lvl="3" indent="-457200" eaLnBrk="1" hangingPunct="1">
              <a:spcBef>
                <a:spcPct val="0"/>
              </a:spcBef>
            </a:pPr>
            <a:r>
              <a:rPr lang="en-US" altLang="ja-JP" sz="1600" dirty="0" smtClean="0">
                <a:solidFill>
                  <a:srgbClr val="000000"/>
                </a:solidFill>
              </a:rPr>
              <a:t>Considered as a public domain.</a:t>
            </a:r>
            <a:r>
              <a:rPr lang="ja-JP" altLang="en-US" sz="1600" dirty="0" smtClean="0">
                <a:solidFill>
                  <a:srgbClr val="000000"/>
                </a:solidFill>
              </a:rPr>
              <a:t> （</a:t>
            </a:r>
            <a:r>
              <a:rPr lang="en-US" altLang="ja-JP" sz="1600" dirty="0" smtClean="0">
                <a:solidFill>
                  <a:srgbClr val="000000"/>
                </a:solidFill>
              </a:rPr>
              <a:t>PDDL</a:t>
            </a:r>
            <a:r>
              <a:rPr lang="ja-JP" altLang="en-US" sz="1600" dirty="0" smtClean="0">
                <a:solidFill>
                  <a:srgbClr val="000000"/>
                </a:solidFill>
              </a:rPr>
              <a:t>）</a:t>
            </a:r>
            <a:endParaRPr lang="en-US" altLang="ja-JP" sz="1600" dirty="0" smtClean="0">
              <a:solidFill>
                <a:srgbClr val="0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スライド番号プレースホルダ 3"/>
          <p:cNvSpPr>
            <a:spLocks noGrp="1"/>
          </p:cNvSpPr>
          <p:nvPr>
            <p:ph type="sldNum" sz="quarter" idx="4294967295"/>
          </p:nvPr>
        </p:nvSpPr>
        <p:spPr>
          <a:noFill/>
        </p:spPr>
        <p:txBody>
          <a:bodyPr/>
          <a:lstStyle/>
          <a:p>
            <a:fld id="{118A9730-4EC4-4353-BF0A-7B05738FFCCE}" type="slidenum">
              <a:rPr lang="en-US" altLang="ja-JP" smtClean="0"/>
              <a:pPr/>
              <a:t>12</a:t>
            </a:fld>
            <a:endParaRPr lang="en-US" altLang="ja-JP" smtClean="0"/>
          </a:p>
        </p:txBody>
      </p:sp>
      <p:sp>
        <p:nvSpPr>
          <p:cNvPr id="50178"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50179" name="Rectangle 2"/>
          <p:cNvSpPr>
            <a:spLocks noGrp="1" noChangeArrowheads="1"/>
          </p:cNvSpPr>
          <p:nvPr>
            <p:ph type="title" idx="4294967295"/>
          </p:nvPr>
        </p:nvSpPr>
        <p:spPr>
          <a:xfrm>
            <a:off x="415925" y="188913"/>
            <a:ext cx="9051925" cy="482600"/>
          </a:xfrm>
        </p:spPr>
        <p:txBody>
          <a:bodyPr/>
          <a:lstStyle/>
          <a:p>
            <a:pPr eaLnBrk="1" hangingPunct="1"/>
            <a:r>
              <a:rPr lang="en-US" altLang="ja-JP" sz="2000" b="0" dirty="0" smtClean="0">
                <a:solidFill>
                  <a:srgbClr val="000000"/>
                </a:solidFill>
                <a:latin typeface="HGP創英角ｺﾞｼｯｸUB" pitchFamily="50" charset="-128"/>
                <a:ea typeface="HGP創英角ｺﾞｼｯｸUB" pitchFamily="50" charset="-128"/>
              </a:rPr>
              <a:t>5. Considerations </a:t>
            </a:r>
            <a:r>
              <a:rPr lang="en-US" altLang="ja-JP" sz="2000" b="0" dirty="0" smtClean="0">
                <a:solidFill>
                  <a:srgbClr val="000000"/>
                </a:solidFill>
                <a:latin typeface="HGP創英角ｺﾞｼｯｸUB" pitchFamily="50" charset="-128"/>
                <a:ea typeface="HGP創英角ｺﾞｼｯｸUB" pitchFamily="50" charset="-128"/>
              </a:rPr>
              <a:t>for existing licenses</a:t>
            </a:r>
            <a:endParaRPr lang="en-US" altLang="ja-JP" sz="2000" dirty="0" smtClean="0">
              <a:solidFill>
                <a:srgbClr val="000000"/>
              </a:solidFill>
            </a:endParaRPr>
          </a:p>
        </p:txBody>
      </p:sp>
      <p:sp>
        <p:nvSpPr>
          <p:cNvPr id="50180" name="Rectangle 49"/>
          <p:cNvSpPr>
            <a:spLocks noGrp="1" noChangeArrowheads="1"/>
          </p:cNvSpPr>
          <p:nvPr>
            <p:ph type="body" idx="4294967295"/>
          </p:nvPr>
        </p:nvSpPr>
        <p:spPr>
          <a:xfrm>
            <a:off x="703263" y="523875"/>
            <a:ext cx="8929687" cy="457200"/>
          </a:xfrm>
        </p:spPr>
        <p:txBody>
          <a:bodyPr/>
          <a:lstStyle/>
          <a:p>
            <a:pPr marL="514350" lvl="2" indent="-285750" eaLnBrk="1" hangingPunct="1">
              <a:spcBef>
                <a:spcPct val="0"/>
              </a:spcBef>
              <a:buFont typeface="Arial" charset="0"/>
              <a:buChar char="•"/>
            </a:pPr>
            <a:endParaRPr lang="en-US" altLang="ja-JP" sz="1000" dirty="0" smtClean="0">
              <a:solidFill>
                <a:srgbClr val="000000"/>
              </a:solidFill>
            </a:endParaRPr>
          </a:p>
          <a:p>
            <a:pPr marL="0" indent="0" eaLnBrk="1" hangingPunct="1">
              <a:spcBef>
                <a:spcPct val="0"/>
              </a:spcBef>
            </a:pPr>
            <a:r>
              <a:rPr lang="en-US" altLang="ja-JP" dirty="0" smtClean="0">
                <a:solidFill>
                  <a:srgbClr val="000000"/>
                </a:solidFill>
              </a:rPr>
              <a:t>B)Categorizing the licenses</a:t>
            </a:r>
          </a:p>
        </p:txBody>
      </p:sp>
      <p:graphicFrame>
        <p:nvGraphicFramePr>
          <p:cNvPr id="50277" name="Group 101"/>
          <p:cNvGraphicFramePr>
            <a:graphicFrameLocks noGrp="1"/>
          </p:cNvGraphicFramePr>
          <p:nvPr/>
        </p:nvGraphicFramePr>
        <p:xfrm>
          <a:off x="560388" y="981075"/>
          <a:ext cx="8785225" cy="5776914"/>
        </p:xfrm>
        <a:graphic>
          <a:graphicData uri="http://schemas.openxmlformats.org/drawingml/2006/table">
            <a:tbl>
              <a:tblPr/>
              <a:tblGrid>
                <a:gridCol w="290512"/>
                <a:gridCol w="1006475"/>
                <a:gridCol w="1389063"/>
                <a:gridCol w="1671637"/>
                <a:gridCol w="1450975"/>
                <a:gridCol w="1524000"/>
                <a:gridCol w="1452563"/>
              </a:tblGrid>
              <a:tr h="5461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Open Government License</a:t>
                      </a:r>
                      <a:endParaRPr kumimoji="1" lang="ja-JP" altLang="en-US" sz="12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Open License</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(LICENCE OUVERTE)</a:t>
                      </a:r>
                      <a:endParaRPr kumimoji="1" lang="ja-JP" altLang="en-US" sz="12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Open Database License</a:t>
                      </a:r>
                      <a:endParaRPr kumimoji="1" lang="ja-JP" altLang="en-US" sz="12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Creative Commons</a:t>
                      </a:r>
                      <a:endParaRPr kumimoji="1" lang="ja-JP" altLang="en-US" sz="12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Public Domain</a:t>
                      </a:r>
                      <a:endParaRPr kumimoji="1" lang="ja-JP" altLang="en-US" sz="12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873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Main operator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the U.K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France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Open Knowledge Foundation</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Creative Commons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r h="3873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Main use example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the U.K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France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Paris</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Germany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Germany</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the U.S.A</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r>
              <a:tr h="3556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Type of license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1</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3</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7 </a:t>
                      </a: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more</a:t>
                      </a: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r h="334963">
                <a:tc row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tx1"/>
                          </a:solidFill>
                          <a:effectLst/>
                          <a:latin typeface="ＭＳ Ｐゴシック" charset="-128"/>
                          <a:ea typeface="ＭＳ Ｐゴシック" charset="-128"/>
                        </a:rPr>
                        <a:t>　</a:t>
                      </a: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Use Condition</a:t>
                      </a:r>
                    </a:p>
                  </a:txBody>
                  <a:tcPr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Copy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r>
              <a:tr h="38735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Modification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conditional for some cases)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Select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r h="44767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Integration with other information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conditional for some cases)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Select</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r>
              <a:tr h="506413">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Commercial use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Select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Select</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Yes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r h="325438">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Source indication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necessary</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necessary</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Select</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Select</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unnecessary</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r>
              <a:tr h="44767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Link to the license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necessary</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unnecessary</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r h="376238">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No warranty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r>
              <a:tr h="5365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Remarks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OGL, No Commercial Government License</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(2 types)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Compatibility with CC-BY 2.0 and ODC-BY.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ODC-BY, ODC-ODbL</a:t>
                      </a: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PDDL, (3types)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Adaption of By is popular in Germany but By-Sa and By-Nc are also adapted.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スライド番号プレースホルダ 3"/>
          <p:cNvSpPr>
            <a:spLocks noGrp="1"/>
          </p:cNvSpPr>
          <p:nvPr>
            <p:ph type="sldNum" sz="quarter" idx="4294967295"/>
          </p:nvPr>
        </p:nvSpPr>
        <p:spPr>
          <a:noFill/>
        </p:spPr>
        <p:txBody>
          <a:bodyPr/>
          <a:lstStyle/>
          <a:p>
            <a:fld id="{52580EF3-7234-4397-A982-576B3CACF2A2}" type="slidenum">
              <a:rPr lang="en-US" altLang="ja-JP" smtClean="0"/>
              <a:pPr/>
              <a:t>13</a:t>
            </a:fld>
            <a:endParaRPr lang="en-US" altLang="ja-JP" smtClean="0"/>
          </a:p>
        </p:txBody>
      </p:sp>
      <p:sp>
        <p:nvSpPr>
          <p:cNvPr id="52226"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52227" name="Rectangle 2"/>
          <p:cNvSpPr>
            <a:spLocks noGrp="1" noChangeArrowheads="1"/>
          </p:cNvSpPr>
          <p:nvPr>
            <p:ph type="title" idx="4294967295"/>
          </p:nvPr>
        </p:nvSpPr>
        <p:spPr>
          <a:xfrm>
            <a:off x="415925" y="115888"/>
            <a:ext cx="9051925" cy="482600"/>
          </a:xfrm>
        </p:spPr>
        <p:txBody>
          <a:bodyPr/>
          <a:lstStyle/>
          <a:p>
            <a:pPr eaLnBrk="1" hangingPunct="1"/>
            <a:r>
              <a:rPr lang="en-US" altLang="ja-JP" sz="2000" b="0" dirty="0">
                <a:solidFill>
                  <a:srgbClr val="000000"/>
                </a:solidFill>
                <a:latin typeface="HGP創英角ｺﾞｼｯｸUB" pitchFamily="50" charset="-128"/>
                <a:ea typeface="HGP創英角ｺﾞｼｯｸUB" pitchFamily="50" charset="-128"/>
              </a:rPr>
              <a:t>5. Considerations for existing licenses</a:t>
            </a:r>
            <a:endParaRPr lang="ja-JP" altLang="en-US" sz="2000" dirty="0" smtClean="0">
              <a:solidFill>
                <a:srgbClr val="000000"/>
              </a:solidFill>
            </a:endParaRPr>
          </a:p>
        </p:txBody>
      </p:sp>
      <p:sp>
        <p:nvSpPr>
          <p:cNvPr id="52228" name="Rectangle 49"/>
          <p:cNvSpPr>
            <a:spLocks noGrp="1" noChangeArrowheads="1"/>
          </p:cNvSpPr>
          <p:nvPr>
            <p:ph type="body" idx="4294967295"/>
          </p:nvPr>
        </p:nvSpPr>
        <p:spPr>
          <a:xfrm>
            <a:off x="560388" y="333375"/>
            <a:ext cx="8929687" cy="457200"/>
          </a:xfrm>
        </p:spPr>
        <p:txBody>
          <a:bodyPr/>
          <a:lstStyle/>
          <a:p>
            <a:pPr marL="514350" lvl="2" indent="-285750" eaLnBrk="1" hangingPunct="1">
              <a:spcBef>
                <a:spcPct val="0"/>
              </a:spcBef>
              <a:buFont typeface="Arial" charset="0"/>
              <a:buChar char="•"/>
            </a:pPr>
            <a:endParaRPr lang="en-US" altLang="ja-JP" sz="1000" dirty="0" smtClean="0">
              <a:solidFill>
                <a:srgbClr val="000000"/>
              </a:solidFill>
            </a:endParaRPr>
          </a:p>
          <a:p>
            <a:pPr marL="0" indent="0" eaLnBrk="1" hangingPunct="1">
              <a:spcBef>
                <a:spcPct val="0"/>
              </a:spcBef>
            </a:pPr>
            <a:r>
              <a:rPr lang="en-US" altLang="ja-JP" dirty="0" smtClean="0">
                <a:solidFill>
                  <a:srgbClr val="000000"/>
                </a:solidFill>
              </a:rPr>
              <a:t>C)License Comparison</a:t>
            </a:r>
          </a:p>
        </p:txBody>
      </p:sp>
      <p:graphicFrame>
        <p:nvGraphicFramePr>
          <p:cNvPr id="52320" name="Group 96"/>
          <p:cNvGraphicFramePr>
            <a:graphicFrameLocks noGrp="1"/>
          </p:cNvGraphicFramePr>
          <p:nvPr/>
        </p:nvGraphicFramePr>
        <p:xfrm>
          <a:off x="488950" y="836613"/>
          <a:ext cx="8783638" cy="5765801"/>
        </p:xfrm>
        <a:graphic>
          <a:graphicData uri="http://schemas.openxmlformats.org/drawingml/2006/table">
            <a:tbl>
              <a:tblPr/>
              <a:tblGrid>
                <a:gridCol w="215900"/>
                <a:gridCol w="1295400"/>
                <a:gridCol w="1368425"/>
                <a:gridCol w="1439863"/>
                <a:gridCol w="1512887"/>
                <a:gridCol w="1511300"/>
                <a:gridCol w="1439863"/>
              </a:tblGrid>
              <a:tr h="458788">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Open Government License</a:t>
                      </a:r>
                      <a:endParaRPr kumimoji="1" lang="ja-JP" altLang="en-US" sz="12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Open License</a:t>
                      </a:r>
                      <a:endParaRPr kumimoji="1" lang="ja-JP" altLang="en-US" sz="12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Open Database License</a:t>
                      </a:r>
                      <a:endParaRPr kumimoji="1" lang="ja-JP" altLang="en-US" sz="12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Creative Commons</a:t>
                      </a:r>
                      <a:endParaRPr kumimoji="1" lang="ja-JP" altLang="en-US" sz="12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Public Domain</a:t>
                      </a:r>
                      <a:endParaRPr kumimoji="1" lang="ja-JP" altLang="en-US" sz="12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79375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Targets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In Britain, it used in a overall government document. It is specified that the a part of contents (personal information, a trademark, etc.) is not included.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Utilization in data gov of France.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Movement of adaption in several data gov.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Used in many organizations  in the world.</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Germany adapts it in Open Data.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It is not a license but a waver.</a:t>
                      </a:r>
                      <a:endParaRPr kumimoji="1" lang="ja-JP" altLang="en-US" sz="18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r h="425450">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tx1"/>
                          </a:solidFill>
                          <a:effectLst/>
                          <a:latin typeface="ＭＳ Ｐゴシック" charset="-128"/>
                          <a:ea typeface="ＭＳ Ｐゴシック" charset="-128"/>
                        </a:rPr>
                        <a:t>　</a:t>
                      </a: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Usability</a:t>
                      </a:r>
                    </a:p>
                  </a:txBody>
                  <a:tcPr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Multiple Licenses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Incompatible</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Compatible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Compatible</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Compatible</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r>
              <a:tr h="487363">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comprehensibility</a:t>
                      </a:r>
                      <a:endParaRPr kumimoji="1" lang="ja-JP" altLang="en-US" sz="1200" b="1"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endParaRPr kumimoji="1" lang="en-US" altLang="ja-JP"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r h="508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Restrictions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endParaRPr kumimoji="1" lang="en-US" altLang="ja-JP" sz="1000" b="0" i="0" u="none" strike="noStrike" cap="none" normalizeH="0" baseline="0" smtClean="0">
                        <a:ln>
                          <a:noFill/>
                        </a:ln>
                        <a:solidFill>
                          <a:schemeClr val="tx1"/>
                        </a:solidFill>
                        <a:effectLst/>
                        <a:latin typeface="ＭＳ Ｐゴシック" charset="-128"/>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Misleading clause.etc</a:t>
                      </a: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endParaRPr kumimoji="1" lang="en-US" altLang="ja-JP"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endParaRPr kumimoji="1" lang="en-US" altLang="ja-JP"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r>
              <a:tr h="439738">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Machine readability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r h="37465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Offering</a:t>
                      </a:r>
                    </a:p>
                  </a:txBody>
                  <a:tcPr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chemeClr val="tx1"/>
                          </a:solidFill>
                          <a:effectLst/>
                          <a:latin typeface="ＭＳ Ｐゴシック" charset="-128"/>
                          <a:ea typeface="ＭＳ Ｐゴシック" charset="-128"/>
                        </a:rPr>
                        <a:t>つけやすさ</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endParaRPr kumimoji="1" lang="en-US" altLang="ja-JP" sz="1000" b="0" i="0" u="none" strike="noStrike" cap="none" normalizeH="0" baseline="0" smtClean="0">
                        <a:ln>
                          <a:noFill/>
                        </a:ln>
                        <a:solidFill>
                          <a:schemeClr val="tx1"/>
                        </a:solidFill>
                        <a:effectLst/>
                        <a:latin typeface="ＭＳ Ｐゴシック" charset="-128"/>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only 2 types</a:t>
                      </a: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endParaRPr kumimoji="1" lang="en-US" altLang="ja-JP" sz="1000" b="0" i="0" u="none" strike="noStrike" cap="none" normalizeH="0" baseline="0" smtClean="0">
                        <a:ln>
                          <a:noFill/>
                        </a:ln>
                        <a:solidFill>
                          <a:schemeClr val="tx1"/>
                        </a:solidFill>
                        <a:effectLst/>
                        <a:latin typeface="ＭＳ Ｐゴシック" charset="-128"/>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only one type</a:t>
                      </a: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r>
              <a:tr h="50482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Restrictions</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adjustability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endParaRPr kumimoji="1" lang="en-US" altLang="ja-JP" sz="1000" b="0" i="0" u="none" strike="noStrike" cap="none" normalizeH="0" baseline="0" smtClean="0">
                        <a:ln>
                          <a:noFill/>
                        </a:ln>
                        <a:solidFill>
                          <a:schemeClr val="tx1"/>
                        </a:solidFill>
                        <a:effectLst/>
                        <a:latin typeface="ＭＳ Ｐゴシック" charset="-128"/>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Option is only commercial use</a:t>
                      </a: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No options</a:t>
                      </a: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endParaRPr kumimoji="1" lang="en-US" altLang="ja-JP" sz="1000" b="0" i="0" u="none" strike="noStrike" cap="none" normalizeH="0" baseline="0" smtClean="0">
                        <a:ln>
                          <a:noFill/>
                        </a:ln>
                        <a:solidFill>
                          <a:schemeClr val="tx1"/>
                        </a:solidFill>
                        <a:effectLst/>
                        <a:latin typeface="ＭＳ Ｐゴシック" charset="-128"/>
                        <a:ea typeface="ＭＳ Ｐゴシック"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option is only reproduction condition</a:t>
                      </a: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r h="4318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smtClean="0">
                          <a:ln>
                            <a:noFill/>
                          </a:ln>
                          <a:solidFill>
                            <a:schemeClr val="tx1"/>
                          </a:solidFill>
                          <a:effectLst/>
                          <a:latin typeface="ＭＳ Ｐゴシック" charset="-128"/>
                          <a:ea typeface="ＭＳ Ｐゴシック" charset="-128"/>
                        </a:rPr>
                        <a:t>Disclaimers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Ｐゴシック" charset="-128"/>
                          <a:ea typeface="ＭＳ Ｐゴシック" charset="-128"/>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F9FB"/>
                    </a:solidFill>
                  </a:tcPr>
                </a:tc>
              </a:tr>
              <a:tr h="4857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備考</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There is RDF for a license but not for a contents?</a:t>
                      </a:r>
                      <a:endPar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I</a:t>
                      </a:r>
                      <a:r>
                        <a:rPr kumimoji="1" lang="en-US" altLang="en-US" sz="1000" b="0" i="0" u="none" strike="noStrike" cap="none" normalizeH="0" baseline="0" smtClean="0">
                          <a:ln>
                            <a:noFill/>
                          </a:ln>
                          <a:solidFill>
                            <a:schemeClr val="tx1"/>
                          </a:solidFill>
                          <a:effectLst/>
                          <a:latin typeface="ＭＳ Ｐゴシック" charset="-128"/>
                          <a:ea typeface="ＭＳ Ｐゴシック" charset="-128"/>
                        </a:rPr>
                        <a:t>t is compatible with CC-BY 2.0 and ODC-BY.</a:t>
                      </a:r>
                      <a:r>
                        <a:rPr kumimoji="1" lang="en-US" altLang="en-US" sz="1600" b="0" i="0" u="none" strike="noStrike" cap="none" normalizeH="0" baseline="0" smtClean="0">
                          <a:ln>
                            <a:noFill/>
                          </a:ln>
                          <a:solidFill>
                            <a:schemeClr val="tx1"/>
                          </a:solidFill>
                          <a:effectLst/>
                          <a:latin typeface="ＭＳ Ｐゴシック" charset="-128"/>
                          <a:ea typeface="ＭＳ Ｐゴシック" charset="-128"/>
                        </a:rPr>
                        <a:t> </a:t>
                      </a:r>
                      <a:endParaRPr kumimoji="1" lang="ja-JP" altLang="en-US" sz="16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en-US" sz="1000" b="0" i="0" u="none" strike="noStrike" cap="none" normalizeH="0" baseline="0" smtClean="0">
                          <a:ln>
                            <a:noFill/>
                          </a:ln>
                          <a:solidFill>
                            <a:schemeClr val="tx1"/>
                          </a:solidFill>
                          <a:effectLst/>
                          <a:latin typeface="ＭＳ Ｐゴシック" charset="-128"/>
                          <a:ea typeface="ＭＳ Ｐゴシック" charset="-128"/>
                        </a:rPr>
                        <a:t>The necessity of distributing a version without DRM at the time of DRM use. </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Not adapted in the U.K and France due to the Sui General Rights waiver clause.</a:t>
                      </a:r>
                      <a:endParaRPr kumimoji="1" lang="en-US" altLang="ja-JP" sz="18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2F6"/>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スライド番号プレースホルダ 3"/>
          <p:cNvSpPr>
            <a:spLocks noGrp="1"/>
          </p:cNvSpPr>
          <p:nvPr>
            <p:ph type="sldNum" sz="quarter" idx="4294967295"/>
          </p:nvPr>
        </p:nvSpPr>
        <p:spPr>
          <a:noFill/>
        </p:spPr>
        <p:txBody>
          <a:bodyPr/>
          <a:lstStyle/>
          <a:p>
            <a:fld id="{05E9233B-23DB-4D82-A790-4F55FC2B6F65}" type="slidenum">
              <a:rPr lang="en-US" altLang="ja-JP" smtClean="0"/>
              <a:pPr/>
              <a:t>14</a:t>
            </a:fld>
            <a:endParaRPr lang="en-US" altLang="ja-JP" smtClean="0"/>
          </a:p>
        </p:txBody>
      </p:sp>
      <p:sp>
        <p:nvSpPr>
          <p:cNvPr id="54274"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54275" name="Rectangle 2"/>
          <p:cNvSpPr>
            <a:spLocks noGrp="1" noChangeArrowheads="1"/>
          </p:cNvSpPr>
          <p:nvPr>
            <p:ph type="title" idx="4294967295"/>
          </p:nvPr>
        </p:nvSpPr>
        <p:spPr>
          <a:xfrm>
            <a:off x="415925" y="333375"/>
            <a:ext cx="9051925" cy="482600"/>
          </a:xfrm>
        </p:spPr>
        <p:txBody>
          <a:bodyPr/>
          <a:lstStyle/>
          <a:p>
            <a:pPr eaLnBrk="1" hangingPunct="1"/>
            <a:r>
              <a:rPr lang="en-US" altLang="ja-JP" sz="2000" b="0" dirty="0" smtClean="0">
                <a:solidFill>
                  <a:srgbClr val="000000"/>
                </a:solidFill>
                <a:latin typeface="HGP創英角ｺﾞｼｯｸUB" pitchFamily="50" charset="-128"/>
                <a:ea typeface="HGP創英角ｺﾞｼｯｸUB" pitchFamily="50" charset="-128"/>
              </a:rPr>
              <a:t>6. Discussion </a:t>
            </a:r>
            <a:r>
              <a:rPr lang="en-US" altLang="ja-JP" sz="2000" b="0" dirty="0" smtClean="0">
                <a:solidFill>
                  <a:srgbClr val="000000"/>
                </a:solidFill>
                <a:latin typeface="HGP創英角ｺﾞｼｯｸUB" pitchFamily="50" charset="-128"/>
                <a:ea typeface="HGP創英角ｺﾞｼｯｸUB" pitchFamily="50" charset="-128"/>
              </a:rPr>
              <a:t>points</a:t>
            </a:r>
            <a:r>
              <a:rPr lang="ja-JP" altLang="en-US" sz="2000" b="0" dirty="0" smtClean="0">
                <a:solidFill>
                  <a:srgbClr val="000000"/>
                </a:solidFill>
                <a:latin typeface="HGP創英角ｺﾞｼｯｸUB" pitchFamily="50" charset="-128"/>
                <a:ea typeface="HGP創英角ｺﾞｼｯｸUB" pitchFamily="50" charset="-128"/>
              </a:rPr>
              <a:t>　</a:t>
            </a:r>
            <a:endParaRPr lang="ja-JP" altLang="en-US" sz="2000" dirty="0" smtClean="0">
              <a:solidFill>
                <a:srgbClr val="000000"/>
              </a:solidFill>
            </a:endParaRPr>
          </a:p>
        </p:txBody>
      </p:sp>
      <p:sp>
        <p:nvSpPr>
          <p:cNvPr id="54276" name="Rectangle 49"/>
          <p:cNvSpPr>
            <a:spLocks noGrp="1" noChangeArrowheads="1"/>
          </p:cNvSpPr>
          <p:nvPr>
            <p:ph type="body" idx="4294967295"/>
          </p:nvPr>
        </p:nvSpPr>
        <p:spPr>
          <a:xfrm>
            <a:off x="560388" y="908050"/>
            <a:ext cx="8929687" cy="4708981"/>
          </a:xfrm>
        </p:spPr>
        <p:txBody>
          <a:bodyPr/>
          <a:lstStyle/>
          <a:p>
            <a:pPr marL="514350" lvl="2" indent="-285750" eaLnBrk="1" hangingPunct="1">
              <a:spcBef>
                <a:spcPct val="0"/>
              </a:spcBef>
              <a:buFont typeface="Arial" charset="0"/>
              <a:buChar char="•"/>
            </a:pPr>
            <a:endParaRPr lang="en-US" altLang="ja-JP" sz="1000" dirty="0" smtClean="0">
              <a:solidFill>
                <a:srgbClr val="000000"/>
              </a:solidFill>
            </a:endParaRPr>
          </a:p>
          <a:p>
            <a:pPr marL="0" indent="0" eaLnBrk="1" hangingPunct="1">
              <a:spcBef>
                <a:spcPct val="0"/>
              </a:spcBef>
            </a:pPr>
            <a:r>
              <a:rPr lang="en-US" altLang="ja-JP" dirty="0" smtClean="0">
                <a:solidFill>
                  <a:srgbClr val="000000"/>
                </a:solidFill>
              </a:rPr>
              <a:t>D)Discussion points for the committee.</a:t>
            </a:r>
          </a:p>
          <a:p>
            <a:pPr marL="514350" lvl="2" indent="-285750" eaLnBrk="1" hangingPunct="1">
              <a:spcBef>
                <a:spcPct val="0"/>
              </a:spcBef>
            </a:pPr>
            <a:endParaRPr lang="en-US" altLang="ja-JP" dirty="0" smtClean="0">
              <a:solidFill>
                <a:srgbClr val="000000"/>
              </a:solidFill>
            </a:endParaRPr>
          </a:p>
          <a:p>
            <a:pPr marL="514350" lvl="2" indent="-285750" eaLnBrk="1" hangingPunct="1">
              <a:spcBef>
                <a:spcPct val="0"/>
              </a:spcBef>
            </a:pPr>
            <a:r>
              <a:rPr lang="en-US" altLang="ja-JP" dirty="0" smtClean="0">
                <a:solidFill>
                  <a:srgbClr val="000000"/>
                </a:solidFill>
              </a:rPr>
              <a:t>Summarize the rights of the target data.</a:t>
            </a:r>
          </a:p>
          <a:p>
            <a:pPr marL="939800" lvl="3" indent="-457200" eaLnBrk="1" hangingPunct="1">
              <a:spcBef>
                <a:spcPct val="0"/>
              </a:spcBef>
            </a:pPr>
            <a:r>
              <a:rPr lang="en-US" altLang="ja-JP" sz="1600" dirty="0" smtClean="0">
                <a:solidFill>
                  <a:srgbClr val="000000"/>
                </a:solidFill>
              </a:rPr>
              <a:t>Confirm whether the rights exist or not in every data classification.                                                                                                                                                                                                                                      </a:t>
            </a:r>
            <a:endParaRPr lang="ja-JP" altLang="en-US" sz="1600" dirty="0" smtClean="0">
              <a:solidFill>
                <a:srgbClr val="000000"/>
              </a:solidFill>
            </a:endParaRPr>
          </a:p>
          <a:p>
            <a:pPr marL="939800" lvl="3" indent="-457200" eaLnBrk="1" hangingPunct="1">
              <a:spcBef>
                <a:spcPct val="0"/>
              </a:spcBef>
            </a:pPr>
            <a:r>
              <a:rPr lang="en-US" altLang="ja-JP" sz="1600" dirty="0" smtClean="0">
                <a:solidFill>
                  <a:srgbClr val="000000"/>
                </a:solidFill>
              </a:rPr>
              <a:t>Discuss the method of right collection . (concerns applied into a contract)</a:t>
            </a:r>
          </a:p>
          <a:p>
            <a:pPr marL="939800" lvl="3" indent="-457200" eaLnBrk="1" hangingPunct="1">
              <a:spcBef>
                <a:spcPct val="0"/>
              </a:spcBef>
              <a:buFont typeface="Wingdings" pitchFamily="2" charset="2"/>
              <a:buNone/>
            </a:pPr>
            <a:endParaRPr lang="en-US" altLang="ja-JP" dirty="0" smtClean="0">
              <a:solidFill>
                <a:srgbClr val="000000"/>
              </a:solidFill>
            </a:endParaRPr>
          </a:p>
          <a:p>
            <a:pPr marL="514350" lvl="2" indent="-285750" eaLnBrk="1" hangingPunct="1">
              <a:spcBef>
                <a:spcPct val="0"/>
              </a:spcBef>
            </a:pPr>
            <a:r>
              <a:rPr lang="en-US" altLang="ja-JP" dirty="0" smtClean="0">
                <a:solidFill>
                  <a:srgbClr val="000000"/>
                </a:solidFill>
              </a:rPr>
              <a:t>Discussion of recommended license.</a:t>
            </a:r>
            <a:endParaRPr lang="ja-JP" altLang="en-US" sz="2000" dirty="0" smtClean="0">
              <a:solidFill>
                <a:srgbClr val="000000"/>
              </a:solidFill>
            </a:endParaRPr>
          </a:p>
          <a:p>
            <a:pPr marL="939800" lvl="3" indent="-457200" eaLnBrk="1" hangingPunct="1">
              <a:spcBef>
                <a:spcPct val="0"/>
              </a:spcBef>
            </a:pPr>
            <a:r>
              <a:rPr lang="en-US" altLang="ja-JP" sz="1600" dirty="0" smtClean="0">
                <a:solidFill>
                  <a:srgbClr val="000000"/>
                </a:solidFill>
              </a:rPr>
              <a:t>Conditions required for the license. (Use conditions. Disclaimer, Indication method)</a:t>
            </a:r>
          </a:p>
          <a:p>
            <a:pPr marL="939800" lvl="3" indent="-457200" eaLnBrk="1" hangingPunct="1">
              <a:spcBef>
                <a:spcPct val="0"/>
              </a:spcBef>
            </a:pPr>
            <a:r>
              <a:rPr lang="en-US" altLang="ja-JP" dirty="0" smtClean="0"/>
              <a:t>Comparative evaluation of the license </a:t>
            </a:r>
            <a:endParaRPr lang="en-US" altLang="ja-JP" sz="1600" dirty="0" smtClean="0">
              <a:solidFill>
                <a:srgbClr val="000000"/>
              </a:solidFill>
            </a:endParaRPr>
          </a:p>
          <a:p>
            <a:pPr marL="939800" lvl="3" indent="-457200" eaLnBrk="1" hangingPunct="1">
              <a:spcBef>
                <a:spcPct val="0"/>
              </a:spcBef>
            </a:pPr>
            <a:r>
              <a:rPr lang="en-US" altLang="ja-JP" sz="1600" dirty="0" smtClean="0">
                <a:solidFill>
                  <a:srgbClr val="000000"/>
                </a:solidFill>
              </a:rPr>
              <a:t>Recommendation of the license.</a:t>
            </a:r>
          </a:p>
          <a:p>
            <a:pPr marL="514350" lvl="2" indent="-285750" eaLnBrk="1" hangingPunct="1">
              <a:spcBef>
                <a:spcPct val="0"/>
              </a:spcBef>
            </a:pPr>
            <a:endParaRPr lang="en-US" altLang="ja-JP" dirty="0" smtClean="0">
              <a:solidFill>
                <a:srgbClr val="000000"/>
              </a:solidFill>
            </a:endParaRPr>
          </a:p>
          <a:p>
            <a:pPr marL="514350" lvl="2" indent="-285750" eaLnBrk="1" hangingPunct="1">
              <a:spcBef>
                <a:spcPct val="0"/>
              </a:spcBef>
            </a:pPr>
            <a:r>
              <a:rPr lang="en-US" altLang="ja-JP" dirty="0" smtClean="0">
                <a:solidFill>
                  <a:srgbClr val="000000"/>
                </a:solidFill>
              </a:rPr>
              <a:t>Considerations for licensing</a:t>
            </a:r>
          </a:p>
          <a:p>
            <a:pPr marL="939800" lvl="3" indent="-457200" eaLnBrk="1" hangingPunct="1">
              <a:spcBef>
                <a:spcPct val="0"/>
              </a:spcBef>
            </a:pPr>
            <a:r>
              <a:rPr lang="en-US" altLang="ja-JP" sz="1600" dirty="0" smtClean="0">
                <a:solidFill>
                  <a:srgbClr val="000000"/>
                </a:solidFill>
              </a:rPr>
              <a:t>How to apply the license when there is a restriction by the individual law.</a:t>
            </a:r>
            <a:endParaRPr lang="ja-JP" altLang="en-US" dirty="0" smtClean="0">
              <a:solidFill>
                <a:srgbClr val="000000"/>
              </a:solidFill>
            </a:endParaRPr>
          </a:p>
          <a:p>
            <a:pPr marL="1193800" lvl="4" indent="-457200" eaLnBrk="1" hangingPunct="1">
              <a:spcBef>
                <a:spcPct val="0"/>
              </a:spcBef>
            </a:pPr>
            <a:r>
              <a:rPr lang="en-US" altLang="ja-JP" dirty="0" smtClean="0">
                <a:solidFill>
                  <a:srgbClr val="000000"/>
                </a:solidFill>
              </a:rPr>
              <a:t>ex) How to indicate the relationship in which there is a regulation for the forecasting when the metrological date is licensed.</a:t>
            </a:r>
          </a:p>
          <a:p>
            <a:pPr marL="939800" lvl="3" indent="-457200" eaLnBrk="1" hangingPunct="1">
              <a:spcBef>
                <a:spcPct val="0"/>
              </a:spcBef>
            </a:pPr>
            <a:endParaRPr lang="en-US" altLang="ja-JP" sz="1600" dirty="0" smtClean="0">
              <a:solidFill>
                <a:srgbClr val="000000"/>
              </a:solidFill>
            </a:endParaRPr>
          </a:p>
          <a:p>
            <a:pPr marL="939800" lvl="3" indent="-457200" eaLnBrk="1" hangingPunct="1">
              <a:spcBef>
                <a:spcPct val="0"/>
              </a:spcBef>
            </a:pPr>
            <a:endParaRPr lang="en-US" altLang="ja-JP" sz="1600" dirty="0" smtClean="0">
              <a:solidFill>
                <a:srgbClr val="000000"/>
              </a:solidFill>
            </a:endParaRPr>
          </a:p>
          <a:p>
            <a:pPr marL="939800" lvl="3" indent="-457200" eaLnBrk="1" hangingPunct="1">
              <a:spcBef>
                <a:spcPct val="0"/>
              </a:spcBef>
            </a:pPr>
            <a:endParaRPr lang="en-US" altLang="ja-JP" sz="1600" dirty="0" smtClean="0">
              <a:solidFill>
                <a:srgbClr val="0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番号プレースホルダ 3"/>
          <p:cNvSpPr>
            <a:spLocks noGrp="1"/>
          </p:cNvSpPr>
          <p:nvPr>
            <p:ph type="sldNum" sz="quarter" idx="4294967295"/>
          </p:nvPr>
        </p:nvSpPr>
        <p:spPr>
          <a:noFill/>
        </p:spPr>
        <p:txBody>
          <a:bodyPr/>
          <a:lstStyle/>
          <a:p>
            <a:fld id="{B93C02C7-DD9F-431C-8AFC-6A5928525598}" type="slidenum">
              <a:rPr lang="en-US" altLang="ja-JP" smtClean="0"/>
              <a:pPr/>
              <a:t>2</a:t>
            </a:fld>
            <a:endParaRPr lang="en-US" altLang="ja-JP" smtClean="0"/>
          </a:p>
        </p:txBody>
      </p:sp>
      <p:sp>
        <p:nvSpPr>
          <p:cNvPr id="29698"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29699" name="Rectangle 2"/>
          <p:cNvSpPr>
            <a:spLocks noGrp="1" noChangeArrowheads="1"/>
          </p:cNvSpPr>
          <p:nvPr>
            <p:ph type="title" idx="4294967295"/>
          </p:nvPr>
        </p:nvSpPr>
        <p:spPr/>
        <p:txBody>
          <a:bodyPr/>
          <a:lstStyle/>
          <a:p>
            <a:pPr eaLnBrk="1" hangingPunct="1"/>
            <a:r>
              <a:rPr lang="en-US" altLang="ja-JP" sz="2000" b="0" smtClean="0">
                <a:solidFill>
                  <a:srgbClr val="000000"/>
                </a:solidFill>
                <a:latin typeface="HGP創英角ｺﾞｼｯｸUB" pitchFamily="50" charset="-128"/>
                <a:ea typeface="HGP創英角ｺﾞｼｯｸUB" pitchFamily="50" charset="-128"/>
              </a:rPr>
              <a:t>Contents</a:t>
            </a:r>
          </a:p>
        </p:txBody>
      </p:sp>
      <p:sp>
        <p:nvSpPr>
          <p:cNvPr id="29700" name="正方形/長方形 5"/>
          <p:cNvSpPr>
            <a:spLocks noChangeArrowheads="1"/>
          </p:cNvSpPr>
          <p:nvPr/>
        </p:nvSpPr>
        <p:spPr bwMode="auto">
          <a:xfrm>
            <a:off x="430213" y="908050"/>
            <a:ext cx="9072562" cy="4708981"/>
          </a:xfrm>
          <a:prstGeom prst="rect">
            <a:avLst/>
          </a:prstGeom>
          <a:noFill/>
          <a:ln w="9525">
            <a:noFill/>
            <a:miter lim="800000"/>
            <a:headEnd/>
            <a:tailEnd/>
          </a:ln>
        </p:spPr>
        <p:txBody>
          <a:bodyPr>
            <a:spAutoFit/>
          </a:bodyPr>
          <a:lstStyle/>
          <a:p>
            <a:pPr fontAlgn="b">
              <a:buFont typeface="Wingdings" pitchFamily="2" charset="2"/>
              <a:buNone/>
            </a:pPr>
            <a:r>
              <a:rPr lang="en-US" altLang="ja-JP" sz="2000" dirty="0" smtClean="0">
                <a:solidFill>
                  <a:srgbClr val="000000"/>
                </a:solidFill>
                <a:latin typeface="HGP創英角ｺﾞｼｯｸUB" pitchFamily="50" charset="-128"/>
                <a:ea typeface="HGP創英角ｺﾞｼｯｸUB" pitchFamily="50" charset="-128"/>
              </a:rPr>
              <a:t>1. Discussion </a:t>
            </a:r>
            <a:r>
              <a:rPr lang="en-US" altLang="ja-JP" sz="2000" dirty="0">
                <a:solidFill>
                  <a:srgbClr val="000000"/>
                </a:solidFill>
                <a:latin typeface="HGP創英角ｺﾞｼｯｸUB" pitchFamily="50" charset="-128"/>
                <a:ea typeface="HGP創英角ｺﾞｼｯｸUB" pitchFamily="50" charset="-128"/>
              </a:rPr>
              <a:t>contents of Data Governance Committee for three years	</a:t>
            </a:r>
          </a:p>
          <a:p>
            <a:pPr algn="r" fontAlgn="b">
              <a:buFont typeface="Wingdings" pitchFamily="2" charset="2"/>
              <a:buNone/>
            </a:pPr>
            <a:r>
              <a:rPr lang="en-US" altLang="ja-JP" sz="2000" dirty="0">
                <a:solidFill>
                  <a:srgbClr val="000000"/>
                </a:solidFill>
                <a:latin typeface="HGP創英角ｺﾞｼｯｸUB" pitchFamily="50" charset="-128"/>
                <a:ea typeface="HGP創英角ｺﾞｼｯｸUB" pitchFamily="50" charset="-128"/>
              </a:rPr>
              <a:t>… … … … … … </a:t>
            </a:r>
            <a:r>
              <a:rPr lang="en-US" altLang="ja-JP" sz="2000" dirty="0" smtClean="0">
                <a:solidFill>
                  <a:srgbClr val="000000"/>
                </a:solidFill>
                <a:latin typeface="HGP創英角ｺﾞｼｯｸUB" pitchFamily="50" charset="-128"/>
                <a:ea typeface="HGP創英角ｺﾞｼｯｸUB" pitchFamily="50" charset="-128"/>
              </a:rPr>
              <a:t>4</a:t>
            </a:r>
            <a:endParaRPr lang="en-US" altLang="ja-JP" sz="2000" dirty="0">
              <a:solidFill>
                <a:srgbClr val="000000"/>
              </a:solidFill>
              <a:latin typeface="HGP創英角ｺﾞｼｯｸUB" pitchFamily="50" charset="-128"/>
              <a:ea typeface="HGP創英角ｺﾞｼｯｸUB" pitchFamily="50" charset="-128"/>
            </a:endParaRPr>
          </a:p>
          <a:p>
            <a:pPr fontAlgn="b">
              <a:buFont typeface="Wingdings" pitchFamily="2" charset="2"/>
              <a:buNone/>
            </a:pPr>
            <a:endParaRPr lang="en-US" altLang="ja-JP" sz="2000" dirty="0">
              <a:solidFill>
                <a:srgbClr val="000000"/>
              </a:solidFill>
              <a:latin typeface="HGP創英角ｺﾞｼｯｸUB" pitchFamily="50" charset="-128"/>
              <a:ea typeface="HGP創英角ｺﾞｼｯｸUB" pitchFamily="50" charset="-128"/>
            </a:endParaRPr>
          </a:p>
          <a:p>
            <a:pPr fontAlgn="b">
              <a:buFont typeface="Wingdings" pitchFamily="2" charset="2"/>
              <a:buNone/>
            </a:pPr>
            <a:r>
              <a:rPr lang="en-US" altLang="ja-JP" sz="2000" dirty="0" smtClean="0">
                <a:solidFill>
                  <a:srgbClr val="000000"/>
                </a:solidFill>
                <a:latin typeface="HGP創英角ｺﾞｼｯｸUB" pitchFamily="50" charset="-128"/>
                <a:ea typeface="HGP創英角ｺﾞｼｯｸUB" pitchFamily="50" charset="-128"/>
              </a:rPr>
              <a:t>2. Discussion </a:t>
            </a:r>
            <a:r>
              <a:rPr lang="en-US" altLang="ja-JP" sz="2000" dirty="0">
                <a:solidFill>
                  <a:srgbClr val="000000"/>
                </a:solidFill>
                <a:latin typeface="HGP創英角ｺﾞｼｯｸUB" pitchFamily="50" charset="-128"/>
                <a:ea typeface="HGP創英角ｺﾞｼｯｸUB" pitchFamily="50" charset="-128"/>
              </a:rPr>
              <a:t>contents of Data Governance Committee in fiscal 2012   </a:t>
            </a:r>
          </a:p>
          <a:p>
            <a:pPr algn="r" fontAlgn="b">
              <a:buFont typeface="Wingdings" pitchFamily="2" charset="2"/>
              <a:buNone/>
            </a:pPr>
            <a:r>
              <a:rPr lang="en-US" altLang="ja-JP" sz="2000" dirty="0">
                <a:solidFill>
                  <a:srgbClr val="000000"/>
                </a:solidFill>
                <a:latin typeface="HGP創英角ｺﾞｼｯｸUB" pitchFamily="50" charset="-128"/>
                <a:ea typeface="HGP創英角ｺﾞｼｯｸUB" pitchFamily="50" charset="-128"/>
              </a:rPr>
              <a:t>	… … … … … … </a:t>
            </a:r>
            <a:r>
              <a:rPr lang="en-US" altLang="ja-JP" sz="2000" dirty="0" smtClean="0">
                <a:solidFill>
                  <a:srgbClr val="000000"/>
                </a:solidFill>
                <a:latin typeface="HGP創英角ｺﾞｼｯｸUB" pitchFamily="50" charset="-128"/>
                <a:ea typeface="HGP創英角ｺﾞｼｯｸUB" pitchFamily="50" charset="-128"/>
              </a:rPr>
              <a:t>5</a:t>
            </a:r>
            <a:endParaRPr lang="en-US" altLang="ja-JP" sz="2000" dirty="0">
              <a:solidFill>
                <a:srgbClr val="000000"/>
              </a:solidFill>
              <a:latin typeface="HGP創英角ｺﾞｼｯｸUB" pitchFamily="50" charset="-128"/>
              <a:ea typeface="HGP創英角ｺﾞｼｯｸUB" pitchFamily="50" charset="-128"/>
            </a:endParaRPr>
          </a:p>
          <a:p>
            <a:pPr fontAlgn="b"/>
            <a:endParaRPr lang="en-US" altLang="ja-JP" sz="2000" dirty="0">
              <a:solidFill>
                <a:srgbClr val="000000"/>
              </a:solidFill>
              <a:latin typeface="HGP創英角ｺﾞｼｯｸUB" pitchFamily="50" charset="-128"/>
              <a:ea typeface="HGP創英角ｺﾞｼｯｸUB" pitchFamily="50" charset="-128"/>
            </a:endParaRPr>
          </a:p>
          <a:p>
            <a:pPr fontAlgn="b"/>
            <a:r>
              <a:rPr lang="en-US" altLang="ja-JP" sz="2000" dirty="0" smtClean="0">
                <a:solidFill>
                  <a:srgbClr val="000000"/>
                </a:solidFill>
                <a:latin typeface="HGP創英角ｺﾞｼｯｸUB" pitchFamily="50" charset="-128"/>
                <a:ea typeface="HGP創英角ｺﾞｼｯｸUB" pitchFamily="50" charset="-128"/>
              </a:rPr>
              <a:t>3. Meeting </a:t>
            </a:r>
            <a:r>
              <a:rPr lang="en-US" altLang="ja-JP" sz="2000" dirty="0">
                <a:solidFill>
                  <a:srgbClr val="000000"/>
                </a:solidFill>
                <a:latin typeface="HGP創英角ｺﾞｼｯｸUB" pitchFamily="50" charset="-128"/>
                <a:ea typeface="HGP創英角ｺﾞｼｯｸUB" pitchFamily="50" charset="-128"/>
              </a:rPr>
              <a:t>schedule			</a:t>
            </a:r>
          </a:p>
          <a:p>
            <a:pPr algn="r" fontAlgn="b"/>
            <a:r>
              <a:rPr lang="en-US" altLang="ja-JP" sz="2000" dirty="0">
                <a:solidFill>
                  <a:srgbClr val="000000"/>
                </a:solidFill>
                <a:latin typeface="HGP創英角ｺﾞｼｯｸUB" pitchFamily="50" charset="-128"/>
                <a:ea typeface="HGP創英角ｺﾞｼｯｸUB" pitchFamily="50" charset="-128"/>
              </a:rPr>
              <a:t>	… … … … … … 7</a:t>
            </a:r>
          </a:p>
          <a:p>
            <a:pPr fontAlgn="b">
              <a:buFont typeface="Wingdings" pitchFamily="2" charset="2"/>
              <a:buNone/>
            </a:pPr>
            <a:endParaRPr lang="en-US" altLang="ja-JP" sz="2000" dirty="0">
              <a:solidFill>
                <a:srgbClr val="000000"/>
              </a:solidFill>
              <a:latin typeface="HGP創英角ｺﾞｼｯｸUB" pitchFamily="50" charset="-128"/>
              <a:ea typeface="HGP創英角ｺﾞｼｯｸUB" pitchFamily="50" charset="-128"/>
            </a:endParaRPr>
          </a:p>
          <a:p>
            <a:pPr fontAlgn="b">
              <a:buFont typeface="Wingdings" pitchFamily="2" charset="2"/>
              <a:buNone/>
            </a:pPr>
            <a:r>
              <a:rPr lang="en-US" altLang="ja-JP" sz="2000" dirty="0" smtClean="0">
                <a:solidFill>
                  <a:srgbClr val="000000"/>
                </a:solidFill>
                <a:latin typeface="HGP創英角ｺﾞｼｯｸUB" pitchFamily="50" charset="-128"/>
                <a:ea typeface="HGP創英角ｺﾞｼｯｸUB" pitchFamily="50" charset="-128"/>
              </a:rPr>
              <a:t>4. Considerations </a:t>
            </a:r>
            <a:r>
              <a:rPr lang="en-US" altLang="ja-JP" sz="2000" dirty="0">
                <a:solidFill>
                  <a:srgbClr val="000000"/>
                </a:solidFill>
                <a:latin typeface="HGP創英角ｺﾞｼｯｸUB" pitchFamily="50" charset="-128"/>
                <a:ea typeface="HGP創英角ｺﾞｼｯｸUB" pitchFamily="50" charset="-128"/>
              </a:rPr>
              <a:t>for open data	</a:t>
            </a:r>
            <a:r>
              <a:rPr lang="en-US" altLang="ja-JP" sz="2000" dirty="0" smtClean="0">
                <a:solidFill>
                  <a:srgbClr val="000000"/>
                </a:solidFill>
                <a:latin typeface="HGP創英角ｺﾞｼｯｸUB" pitchFamily="50" charset="-128"/>
                <a:ea typeface="HGP創英角ｺﾞｼｯｸUB" pitchFamily="50" charset="-128"/>
              </a:rPr>
              <a:t>                                    …</a:t>
            </a:r>
            <a:r>
              <a:rPr lang="ja-JP" altLang="en-US" sz="2000" dirty="0" smtClean="0">
                <a:solidFill>
                  <a:srgbClr val="000000"/>
                </a:solidFill>
                <a:latin typeface="HGP創英角ｺﾞｼｯｸUB" pitchFamily="50" charset="-128"/>
                <a:ea typeface="HGP創英角ｺﾞｼｯｸUB" pitchFamily="50" charset="-128"/>
              </a:rPr>
              <a:t> </a:t>
            </a:r>
            <a:r>
              <a:rPr lang="en-US" altLang="ja-JP" sz="2000" dirty="0">
                <a:solidFill>
                  <a:srgbClr val="000000"/>
                </a:solidFill>
                <a:latin typeface="HGP創英角ｺﾞｼｯｸUB" pitchFamily="50" charset="-128"/>
                <a:ea typeface="HGP創英角ｺﾞｼｯｸUB" pitchFamily="50" charset="-128"/>
              </a:rPr>
              <a:t>… … … … … </a:t>
            </a:r>
            <a:r>
              <a:rPr lang="en-US" altLang="ja-JP" sz="2000" dirty="0" smtClean="0">
                <a:solidFill>
                  <a:srgbClr val="000000"/>
                </a:solidFill>
                <a:latin typeface="HGP創英角ｺﾞｼｯｸUB" pitchFamily="50" charset="-128"/>
                <a:ea typeface="HGP創英角ｺﾞｼｯｸUB" pitchFamily="50" charset="-128"/>
              </a:rPr>
              <a:t>8</a:t>
            </a:r>
            <a:endParaRPr lang="en-US" altLang="ja-JP" sz="2000" dirty="0">
              <a:solidFill>
                <a:srgbClr val="000000"/>
              </a:solidFill>
              <a:latin typeface="HGP創英角ｺﾞｼｯｸUB" pitchFamily="50" charset="-128"/>
              <a:ea typeface="HGP創英角ｺﾞｼｯｸUB" pitchFamily="50" charset="-128"/>
            </a:endParaRPr>
          </a:p>
          <a:p>
            <a:pPr fontAlgn="b">
              <a:buFont typeface="Wingdings" pitchFamily="2" charset="2"/>
              <a:buNone/>
            </a:pPr>
            <a:endParaRPr lang="en-US" altLang="ja-JP" sz="2000" dirty="0">
              <a:solidFill>
                <a:srgbClr val="000000"/>
              </a:solidFill>
              <a:latin typeface="HGP創英角ｺﾞｼｯｸUB" pitchFamily="50" charset="-128"/>
              <a:ea typeface="HGP創英角ｺﾞｼｯｸUB" pitchFamily="50" charset="-128"/>
            </a:endParaRPr>
          </a:p>
          <a:p>
            <a:pPr fontAlgn="b">
              <a:buFont typeface="Wingdings" pitchFamily="2" charset="2"/>
              <a:buNone/>
            </a:pPr>
            <a:r>
              <a:rPr lang="en-US" altLang="ja-JP" sz="2000" dirty="0" smtClean="0">
                <a:solidFill>
                  <a:srgbClr val="000000"/>
                </a:solidFill>
                <a:latin typeface="HGP創英角ｺﾞｼｯｸUB" pitchFamily="50" charset="-128"/>
                <a:ea typeface="HGP創英角ｺﾞｼｯｸUB" pitchFamily="50" charset="-128"/>
              </a:rPr>
              <a:t>5. Considerations </a:t>
            </a:r>
            <a:r>
              <a:rPr lang="en-US" altLang="ja-JP" sz="2000" dirty="0">
                <a:solidFill>
                  <a:srgbClr val="000000"/>
                </a:solidFill>
                <a:latin typeface="HGP創英角ｺﾞｼｯｸUB" pitchFamily="50" charset="-128"/>
                <a:ea typeface="HGP創英角ｺﾞｼｯｸUB" pitchFamily="50" charset="-128"/>
              </a:rPr>
              <a:t>for existing licenses	</a:t>
            </a:r>
            <a:r>
              <a:rPr lang="en-US" altLang="ja-JP" sz="2000" dirty="0" smtClean="0">
                <a:solidFill>
                  <a:srgbClr val="000000"/>
                </a:solidFill>
                <a:latin typeface="HGP創英角ｺﾞｼｯｸUB" pitchFamily="50" charset="-128"/>
                <a:ea typeface="HGP創英角ｺﾞｼｯｸUB" pitchFamily="50" charset="-128"/>
              </a:rPr>
              <a:t>                        … </a:t>
            </a:r>
            <a:r>
              <a:rPr lang="en-US" altLang="ja-JP" sz="2000" dirty="0">
                <a:solidFill>
                  <a:srgbClr val="000000"/>
                </a:solidFill>
                <a:latin typeface="HGP創英角ｺﾞｼｯｸUB" pitchFamily="50" charset="-128"/>
                <a:ea typeface="HGP創英角ｺﾞｼｯｸUB" pitchFamily="50" charset="-128"/>
              </a:rPr>
              <a:t>… … … … </a:t>
            </a:r>
            <a:r>
              <a:rPr lang="en-US" altLang="ja-JP" sz="2000" dirty="0" smtClean="0">
                <a:solidFill>
                  <a:srgbClr val="000000"/>
                </a:solidFill>
                <a:latin typeface="HGP創英角ｺﾞｼｯｸUB" pitchFamily="50" charset="-128"/>
                <a:ea typeface="HGP創英角ｺﾞｼｯｸUB" pitchFamily="50" charset="-128"/>
              </a:rPr>
              <a:t>…11</a:t>
            </a:r>
            <a:endParaRPr lang="en-US" altLang="ja-JP" sz="2000" dirty="0">
              <a:solidFill>
                <a:srgbClr val="000000"/>
              </a:solidFill>
              <a:latin typeface="HGP創英角ｺﾞｼｯｸUB" pitchFamily="50" charset="-128"/>
              <a:ea typeface="HGP創英角ｺﾞｼｯｸUB" pitchFamily="50" charset="-128"/>
            </a:endParaRPr>
          </a:p>
          <a:p>
            <a:pPr fontAlgn="b"/>
            <a:endParaRPr lang="en-US" altLang="ja-JP" sz="2000" dirty="0">
              <a:solidFill>
                <a:srgbClr val="000000"/>
              </a:solidFill>
              <a:latin typeface="HGP創英角ｺﾞｼｯｸUB" pitchFamily="50" charset="-128"/>
              <a:ea typeface="HGP創英角ｺﾞｼｯｸUB" pitchFamily="50" charset="-128"/>
            </a:endParaRPr>
          </a:p>
          <a:p>
            <a:pPr fontAlgn="b"/>
            <a:r>
              <a:rPr lang="en-US" altLang="ja-JP" sz="2000" dirty="0" smtClean="0">
                <a:solidFill>
                  <a:srgbClr val="000000"/>
                </a:solidFill>
                <a:latin typeface="HGP創英角ｺﾞｼｯｸUB" pitchFamily="50" charset="-128"/>
                <a:ea typeface="HGP創英角ｺﾞｼｯｸUB" pitchFamily="50" charset="-128"/>
              </a:rPr>
              <a:t>6. Discussion </a:t>
            </a:r>
            <a:r>
              <a:rPr lang="en-US" altLang="ja-JP" sz="2000" dirty="0">
                <a:solidFill>
                  <a:srgbClr val="000000"/>
                </a:solidFill>
                <a:latin typeface="HGP創英角ｺﾞｼｯｸUB" pitchFamily="50" charset="-128"/>
                <a:ea typeface="HGP創英角ｺﾞｼｯｸUB" pitchFamily="50" charset="-128"/>
              </a:rPr>
              <a:t>points		</a:t>
            </a:r>
            <a:r>
              <a:rPr lang="en-US" altLang="ja-JP" sz="2000" dirty="0" smtClean="0">
                <a:solidFill>
                  <a:srgbClr val="000000"/>
                </a:solidFill>
                <a:latin typeface="HGP創英角ｺﾞｼｯｸUB" pitchFamily="50" charset="-128"/>
                <a:ea typeface="HGP創英角ｺﾞｼｯｸUB" pitchFamily="50" charset="-128"/>
              </a:rPr>
              <a:t>    </a:t>
            </a:r>
            <a:r>
              <a:rPr lang="en-US" altLang="ja-JP" sz="2000" dirty="0">
                <a:solidFill>
                  <a:srgbClr val="000000"/>
                </a:solidFill>
                <a:latin typeface="HGP創英角ｺﾞｼｯｸUB" pitchFamily="50" charset="-128"/>
                <a:ea typeface="HGP創英角ｺﾞｼｯｸUB" pitchFamily="50" charset="-128"/>
              </a:rPr>
              <a:t>			</a:t>
            </a:r>
            <a:r>
              <a:rPr lang="en-US" altLang="ja-JP" sz="2000" dirty="0" smtClean="0">
                <a:solidFill>
                  <a:srgbClr val="000000"/>
                </a:solidFill>
                <a:latin typeface="HGP創英角ｺﾞｼｯｸUB" pitchFamily="50" charset="-128"/>
                <a:ea typeface="HGP創英角ｺﾞｼｯｸUB" pitchFamily="50" charset="-128"/>
              </a:rPr>
              <a:t>  … </a:t>
            </a:r>
            <a:r>
              <a:rPr lang="en-US" altLang="ja-JP" sz="2000" dirty="0">
                <a:solidFill>
                  <a:srgbClr val="000000"/>
                </a:solidFill>
                <a:latin typeface="HGP創英角ｺﾞｼｯｸUB" pitchFamily="50" charset="-128"/>
                <a:ea typeface="HGP創英角ｺﾞｼｯｸUB" pitchFamily="50" charset="-128"/>
              </a:rPr>
              <a:t>… … … … </a:t>
            </a:r>
            <a:r>
              <a:rPr lang="en-US" altLang="ja-JP" sz="2000" dirty="0" smtClean="0">
                <a:solidFill>
                  <a:srgbClr val="000000"/>
                </a:solidFill>
                <a:latin typeface="HGP創英角ｺﾞｼｯｸUB" pitchFamily="50" charset="-128"/>
                <a:ea typeface="HGP創英角ｺﾞｼｯｸUB" pitchFamily="50" charset="-128"/>
              </a:rPr>
              <a:t>…14</a:t>
            </a:r>
            <a:endParaRPr lang="en-US" altLang="ja-JP" sz="2000" dirty="0">
              <a:solidFill>
                <a:srgbClr val="000000"/>
              </a:solidFill>
              <a:latin typeface="HGP創英角ｺﾞｼｯｸUB" pitchFamily="50" charset="-128"/>
              <a:ea typeface="HGP創英角ｺﾞｼｯｸUB" pitchFamily="50" charset="-128"/>
            </a:endParaRPr>
          </a:p>
          <a:p>
            <a:pPr fontAlgn="b">
              <a:buFont typeface="Wingdings" pitchFamily="2" charset="2"/>
              <a:buNone/>
            </a:pPr>
            <a:r>
              <a:rPr lang="ja-JP" altLang="en-US" sz="2000" dirty="0">
                <a:solidFill>
                  <a:srgbClr val="000000"/>
                </a:solidFill>
                <a:latin typeface="HGP創英角ｺﾞｼｯｸUB" pitchFamily="50" charset="-128"/>
                <a:ea typeface="HGP創英角ｺﾞｼｯｸUB" pitchFamily="50" charset="-128"/>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スライド番号プレースホルダ 3"/>
          <p:cNvSpPr>
            <a:spLocks noGrp="1"/>
          </p:cNvSpPr>
          <p:nvPr>
            <p:ph type="sldNum" sz="quarter" idx="4294967295"/>
          </p:nvPr>
        </p:nvSpPr>
        <p:spPr>
          <a:noFill/>
        </p:spPr>
        <p:txBody>
          <a:bodyPr/>
          <a:lstStyle/>
          <a:p>
            <a:fld id="{17253530-9A06-4CA0-A14A-A9EB6C0A7C27}" type="slidenum">
              <a:rPr lang="en-US" altLang="ja-JP" smtClean="0"/>
              <a:pPr/>
              <a:t>3</a:t>
            </a:fld>
            <a:endParaRPr lang="en-US" altLang="ja-JP" smtClean="0"/>
          </a:p>
        </p:txBody>
      </p:sp>
      <p:sp>
        <p:nvSpPr>
          <p:cNvPr id="31746"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31747" name="Rectangle 2"/>
          <p:cNvSpPr>
            <a:spLocks noGrp="1" noChangeArrowheads="1"/>
          </p:cNvSpPr>
          <p:nvPr>
            <p:ph type="title" idx="4294967295"/>
          </p:nvPr>
        </p:nvSpPr>
        <p:spPr/>
        <p:txBody>
          <a:bodyPr/>
          <a:lstStyle/>
          <a:p>
            <a:pPr eaLnBrk="1" hangingPunct="1"/>
            <a:r>
              <a:rPr lang="en-US" altLang="ja-JP" sz="2000" b="0" dirty="0" smtClean="0">
                <a:solidFill>
                  <a:srgbClr val="000000"/>
                </a:solidFill>
                <a:latin typeface="HGP創英角ｺﾞｼｯｸUB" pitchFamily="50" charset="-128"/>
                <a:ea typeface="HGP創英角ｺﾞｼｯｸUB" pitchFamily="50" charset="-128"/>
              </a:rPr>
              <a:t/>
            </a:r>
            <a:br>
              <a:rPr lang="en-US" altLang="ja-JP" sz="2000" b="0" dirty="0" smtClean="0">
                <a:solidFill>
                  <a:srgbClr val="000000"/>
                </a:solidFill>
                <a:latin typeface="HGP創英角ｺﾞｼｯｸUB" pitchFamily="50" charset="-128"/>
                <a:ea typeface="HGP創英角ｺﾞｼｯｸUB" pitchFamily="50" charset="-128"/>
              </a:rPr>
            </a:br>
            <a:r>
              <a:rPr lang="en-US" altLang="ja-JP" sz="2000" b="0" dirty="0" smtClean="0">
                <a:solidFill>
                  <a:srgbClr val="000000"/>
                </a:solidFill>
                <a:latin typeface="HGP創英角ｺﾞｼｯｸUB" pitchFamily="50" charset="-128"/>
                <a:ea typeface="HGP創英角ｺﾞｼｯｸUB" pitchFamily="50" charset="-128"/>
              </a:rPr>
              <a:t>1. </a:t>
            </a:r>
            <a:r>
              <a:rPr lang="en-US" altLang="ja-JP" sz="2000" b="0" dirty="0" smtClean="0">
                <a:solidFill>
                  <a:srgbClr val="000000"/>
                </a:solidFill>
              </a:rPr>
              <a:t>Discussion </a:t>
            </a:r>
            <a:r>
              <a:rPr lang="en-US" altLang="ja-JP" sz="2000" b="0" dirty="0" smtClean="0">
                <a:solidFill>
                  <a:srgbClr val="000000"/>
                </a:solidFill>
              </a:rPr>
              <a:t>contents of Data Governance Committee for three years</a:t>
            </a:r>
            <a:endParaRPr lang="ja-JP" altLang="en-US" sz="2000" b="0" dirty="0" smtClean="0">
              <a:solidFill>
                <a:srgbClr val="000000"/>
              </a:solidFill>
            </a:endParaRPr>
          </a:p>
        </p:txBody>
      </p:sp>
      <p:sp>
        <p:nvSpPr>
          <p:cNvPr id="8197" name="Rectangle 49"/>
          <p:cNvSpPr>
            <a:spLocks noGrp="1" noChangeArrowheads="1"/>
          </p:cNvSpPr>
          <p:nvPr>
            <p:ph type="body" idx="4294967295"/>
          </p:nvPr>
        </p:nvSpPr>
        <p:spPr>
          <a:xfrm>
            <a:off x="560388" y="908050"/>
            <a:ext cx="8929687" cy="1281113"/>
          </a:xfrm>
        </p:spPr>
        <p:txBody>
          <a:bodyPr/>
          <a:lstStyle/>
          <a:p>
            <a:pPr marL="514350" lvl="2" indent="-285750" eaLnBrk="1" hangingPunct="1">
              <a:spcBef>
                <a:spcPct val="0"/>
              </a:spcBef>
              <a:buFont typeface="Arial" pitchFamily="34" charset="0"/>
              <a:buChar char="•"/>
              <a:defRPr/>
            </a:pPr>
            <a:endParaRPr lang="en-US" altLang="ja-JP" sz="1000" dirty="0" smtClean="0">
              <a:solidFill>
                <a:srgbClr val="000000"/>
              </a:solidFill>
            </a:endParaRPr>
          </a:p>
          <a:p>
            <a:pPr marL="0" indent="0" eaLnBrk="1" hangingPunct="1">
              <a:spcBef>
                <a:spcPct val="0"/>
              </a:spcBef>
              <a:defRPr/>
            </a:pPr>
            <a:r>
              <a:rPr lang="en-US" altLang="ja-JP" dirty="0">
                <a:solidFill>
                  <a:srgbClr val="000000"/>
                </a:solidFill>
              </a:rPr>
              <a:t>	</a:t>
            </a:r>
          </a:p>
          <a:p>
            <a:pPr marL="228600" lvl="2" indent="0" eaLnBrk="1" hangingPunct="1">
              <a:spcBef>
                <a:spcPct val="0"/>
              </a:spcBef>
              <a:buFont typeface="Wingdings" pitchFamily="2" charset="2"/>
              <a:buNone/>
              <a:defRPr/>
            </a:pPr>
            <a:endParaRPr lang="en-US" altLang="ja-JP" dirty="0" smtClean="0">
              <a:solidFill>
                <a:srgbClr val="000000"/>
              </a:solidFill>
            </a:endParaRPr>
          </a:p>
          <a:p>
            <a:pPr marL="228600" lvl="2" indent="0" eaLnBrk="1" hangingPunct="1">
              <a:spcBef>
                <a:spcPct val="0"/>
              </a:spcBef>
              <a:buFont typeface="Wingdings" pitchFamily="2" charset="2"/>
              <a:buNone/>
              <a:defRPr/>
            </a:pPr>
            <a:endParaRPr lang="en-US" altLang="ja-JP" dirty="0">
              <a:solidFill>
                <a:srgbClr val="000000"/>
              </a:solidFill>
            </a:endParaRPr>
          </a:p>
          <a:p>
            <a:pPr marL="228600" lvl="2" indent="0" eaLnBrk="1" hangingPunct="1">
              <a:spcBef>
                <a:spcPct val="0"/>
              </a:spcBef>
              <a:buFont typeface="Wingdings" pitchFamily="2" charset="2"/>
              <a:buNone/>
              <a:defRPr/>
            </a:pPr>
            <a:endParaRPr lang="en-US" altLang="ja-JP" dirty="0" smtClean="0">
              <a:solidFill>
                <a:srgbClr val="000000"/>
              </a:solidFill>
            </a:endParaRPr>
          </a:p>
        </p:txBody>
      </p:sp>
      <p:graphicFrame>
        <p:nvGraphicFramePr>
          <p:cNvPr id="31775" name="Group 31"/>
          <p:cNvGraphicFramePr>
            <a:graphicFrameLocks noGrp="1"/>
          </p:cNvGraphicFramePr>
          <p:nvPr/>
        </p:nvGraphicFramePr>
        <p:xfrm>
          <a:off x="631825" y="1227138"/>
          <a:ext cx="8712200" cy="5416995"/>
        </p:xfrm>
        <a:graphic>
          <a:graphicData uri="http://schemas.openxmlformats.org/drawingml/2006/table">
            <a:tbl>
              <a:tblPr/>
              <a:tblGrid>
                <a:gridCol w="1728788"/>
                <a:gridCol w="2303462"/>
                <a:gridCol w="2305050"/>
                <a:gridCol w="2374900"/>
              </a:tblGrid>
              <a:tr h="403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8ADC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ＭＳ Ｐゴシック" charset="-128"/>
                          <a:ea typeface="ＭＳ Ｐゴシック" charset="-128"/>
                        </a:rPr>
                        <a:t>1</a:t>
                      </a:r>
                      <a:r>
                        <a:rPr kumimoji="1" lang="en-US" altLang="ja-JP" sz="1800" b="1" i="0" u="none" strike="noStrike" cap="none" normalizeH="0" baseline="30000" smtClean="0">
                          <a:ln>
                            <a:noFill/>
                          </a:ln>
                          <a:solidFill>
                            <a:schemeClr val="tx1"/>
                          </a:solidFill>
                          <a:effectLst/>
                          <a:latin typeface="ＭＳ Ｐゴシック" charset="-128"/>
                          <a:ea typeface="ＭＳ Ｐゴシック" charset="-128"/>
                        </a:rPr>
                        <a:t>st</a:t>
                      </a:r>
                      <a:r>
                        <a:rPr kumimoji="1" lang="en-US" altLang="ja-JP" sz="1800" b="1" i="0" u="none" strike="noStrike" cap="none" normalizeH="0" baseline="0" smtClean="0">
                          <a:ln>
                            <a:noFill/>
                          </a:ln>
                          <a:solidFill>
                            <a:schemeClr val="tx1"/>
                          </a:solidFill>
                          <a:effectLst/>
                          <a:latin typeface="ＭＳ Ｐゴシック" charset="-128"/>
                          <a:ea typeface="ＭＳ Ｐゴシック" charset="-128"/>
                        </a:rPr>
                        <a:t> year</a:t>
                      </a:r>
                      <a:endParaRPr kumimoji="1" lang="ja-JP" altLang="en-US" sz="1800" b="1"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8ADC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ＭＳ Ｐゴシック" charset="-128"/>
                          <a:ea typeface="ＭＳ Ｐゴシック" charset="-128"/>
                        </a:rPr>
                        <a:t>2</a:t>
                      </a:r>
                      <a:r>
                        <a:rPr kumimoji="1" lang="en-US" altLang="ja-JP" sz="1800" b="1" i="0" u="none" strike="noStrike" cap="none" normalizeH="0" baseline="30000" smtClean="0">
                          <a:ln>
                            <a:noFill/>
                          </a:ln>
                          <a:solidFill>
                            <a:schemeClr val="tx1"/>
                          </a:solidFill>
                          <a:effectLst/>
                          <a:latin typeface="ＭＳ Ｐゴシック" charset="-128"/>
                          <a:ea typeface="ＭＳ Ｐゴシック" charset="-128"/>
                        </a:rPr>
                        <a:t>nd</a:t>
                      </a:r>
                      <a:r>
                        <a:rPr kumimoji="1" lang="en-US" altLang="ja-JP" sz="1800" b="1" i="0" u="none" strike="noStrike" cap="none" normalizeH="0" baseline="0" smtClean="0">
                          <a:ln>
                            <a:noFill/>
                          </a:ln>
                          <a:solidFill>
                            <a:schemeClr val="tx1"/>
                          </a:solidFill>
                          <a:effectLst/>
                          <a:latin typeface="ＭＳ Ｐゴシック" charset="-128"/>
                          <a:ea typeface="ＭＳ Ｐゴシック" charset="-128"/>
                        </a:rPr>
                        <a:t>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8ADC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ＭＳ Ｐゴシック" charset="-128"/>
                          <a:ea typeface="ＭＳ Ｐゴシック" charset="-128"/>
                        </a:rPr>
                        <a:t>3</a:t>
                      </a:r>
                      <a:r>
                        <a:rPr kumimoji="1" lang="en-US" altLang="ja-JP" sz="1800" b="1" i="0" u="none" strike="noStrike" cap="none" normalizeH="0" baseline="30000" smtClean="0">
                          <a:ln>
                            <a:noFill/>
                          </a:ln>
                          <a:solidFill>
                            <a:schemeClr val="tx1"/>
                          </a:solidFill>
                          <a:effectLst/>
                          <a:latin typeface="ＭＳ Ｐゴシック" charset="-128"/>
                          <a:ea typeface="ＭＳ Ｐゴシック" charset="-128"/>
                        </a:rPr>
                        <a:t>rd</a:t>
                      </a:r>
                      <a:r>
                        <a:rPr kumimoji="1" lang="en-US" altLang="ja-JP" sz="1800" b="1" i="0" u="none" strike="noStrike" cap="none" normalizeH="0" baseline="0" smtClean="0">
                          <a:ln>
                            <a:noFill/>
                          </a:ln>
                          <a:solidFill>
                            <a:schemeClr val="tx1"/>
                          </a:solidFill>
                          <a:effectLst/>
                          <a:latin typeface="ＭＳ Ｐゴシック" charset="-128"/>
                          <a:ea typeface="ＭＳ Ｐゴシック" charset="-128"/>
                        </a:rPr>
                        <a:t> year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8ADCA"/>
                    </a:solidFill>
                  </a:tcPr>
                </a:tc>
              </a:tr>
              <a:tr h="2014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Concept of Study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Examine the nature of the license to promote secondary use of information that has been previously released.</a:t>
                      </a:r>
                      <a:endParaRPr kumimoji="1" lang="ja-JP" altLang="en-US" sz="1800" b="0"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Examine the policy to promote a release of ambiguous information whether it is public or not public.</a:t>
                      </a:r>
                      <a:endParaRPr kumimoji="1" lang="ja-JP" altLang="en-US" sz="1800" b="0"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Examine a promotion of a public information expansion following the 2nd year.</a:t>
                      </a:r>
                      <a:endParaRPr kumimoji="1" lang="ja-JP" altLang="en-US" sz="1800" b="0"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368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Main Considerations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1) Organize the precondition </a:t>
                      </a:r>
                    </a:p>
                    <a:p>
                      <a:pPr marL="342900" marR="0" lvl="0" indent="-342900" algn="l"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2) Examine the license </a:t>
                      </a:r>
                    </a:p>
                    <a:p>
                      <a:pPr marL="342900" marR="0" lvl="0" indent="-342900" algn="l"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3) Study the open data license in Japan </a:t>
                      </a:r>
                    </a:p>
                    <a:p>
                      <a:pPr marL="342900" marR="0" lvl="0" indent="-342900" algn="l"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4) Study towards the promotion of open data licenses</a:t>
                      </a:r>
                      <a:endParaRPr kumimoji="1" lang="ja-JP" altLang="en-US" sz="1800" b="0"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1) List the subjects which cannot be opened.</a:t>
                      </a:r>
                    </a:p>
                    <a:p>
                      <a:pPr marL="342900" marR="0" lvl="0" indent="-342900" algn="l"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2) Consider the method to open the information which is possible to be released.</a:t>
                      </a:r>
                    </a:p>
                    <a:p>
                      <a:pPr marL="342900" marR="0" lvl="0" indent="-342900" algn="l"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3) Brush up the license.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1) Work on solutions and promotion measures based on the 2nd year subject.</a:t>
                      </a:r>
                    </a:p>
                    <a:p>
                      <a:pPr marL="342900" marR="0" lvl="0" indent="-342900" algn="l"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800" b="0" i="0" u="none" strike="noStrike" cap="none" normalizeH="0" baseline="0" smtClean="0">
                          <a:ln>
                            <a:noFill/>
                          </a:ln>
                          <a:solidFill>
                            <a:schemeClr val="tx1"/>
                          </a:solidFill>
                          <a:effectLst/>
                          <a:latin typeface="ＭＳ Ｐゴシック" charset="-128"/>
                          <a:ea typeface="ＭＳ Ｐゴシック" charset="-128"/>
                        </a:rPr>
                        <a:t>2) Examine the new subject which arises from release of information.</a:t>
                      </a:r>
                      <a:endParaRPr kumimoji="1" lang="ja-JP" altLang="en-US" sz="1800" b="0" i="0" u="none" strike="noStrike" cap="none" normalizeH="0" baseline="0" smtClean="0">
                        <a:ln>
                          <a:noFill/>
                        </a:ln>
                        <a:solidFill>
                          <a:schemeClr val="tx1"/>
                        </a:solidFill>
                        <a:effectLst/>
                        <a:latin typeface="ＭＳ Ｐゴシック" charset="-128"/>
                        <a:ea typeface="ＭＳ Ｐゴシック"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スライド番号プレースホルダ 3"/>
          <p:cNvSpPr>
            <a:spLocks noGrp="1"/>
          </p:cNvSpPr>
          <p:nvPr>
            <p:ph type="sldNum" sz="quarter" idx="4294967295"/>
          </p:nvPr>
        </p:nvSpPr>
        <p:spPr>
          <a:noFill/>
        </p:spPr>
        <p:txBody>
          <a:bodyPr/>
          <a:lstStyle/>
          <a:p>
            <a:fld id="{3D41714F-ED6B-4448-BD46-664A32FC94A2}" type="slidenum">
              <a:rPr lang="en-US" altLang="ja-JP" smtClean="0"/>
              <a:pPr/>
              <a:t>4</a:t>
            </a:fld>
            <a:endParaRPr lang="en-US" altLang="ja-JP" smtClean="0"/>
          </a:p>
        </p:txBody>
      </p:sp>
      <p:sp>
        <p:nvSpPr>
          <p:cNvPr id="33794"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33795" name="Rectangle 2"/>
          <p:cNvSpPr>
            <a:spLocks noGrp="1" noChangeArrowheads="1"/>
          </p:cNvSpPr>
          <p:nvPr>
            <p:ph type="title" idx="4294967295"/>
          </p:nvPr>
        </p:nvSpPr>
        <p:spPr>
          <a:xfrm>
            <a:off x="415925" y="333375"/>
            <a:ext cx="9051925" cy="482600"/>
          </a:xfrm>
        </p:spPr>
        <p:txBody>
          <a:bodyPr/>
          <a:lstStyle/>
          <a:p>
            <a:pPr eaLnBrk="1" hangingPunct="1"/>
            <a:r>
              <a:rPr lang="ja-JP" altLang="en-US" sz="2000" b="0" dirty="0" smtClean="0">
                <a:solidFill>
                  <a:srgbClr val="000000"/>
                </a:solidFill>
                <a:latin typeface="HGP創英角ｺﾞｼｯｸUB" pitchFamily="50" charset="-128"/>
                <a:ea typeface="HGP創英角ｺﾞｼｯｸUB" pitchFamily="50" charset="-128"/>
              </a:rPr>
              <a:t/>
            </a:r>
            <a:br>
              <a:rPr lang="ja-JP" altLang="en-US" sz="2000" b="0" dirty="0" smtClean="0">
                <a:solidFill>
                  <a:srgbClr val="000000"/>
                </a:solidFill>
                <a:latin typeface="HGP創英角ｺﾞｼｯｸUB" pitchFamily="50" charset="-128"/>
                <a:ea typeface="HGP創英角ｺﾞｼｯｸUB" pitchFamily="50" charset="-128"/>
              </a:rPr>
            </a:br>
            <a:r>
              <a:rPr lang="ja-JP" altLang="en-US" sz="2000" b="0" dirty="0" smtClean="0">
                <a:solidFill>
                  <a:srgbClr val="000000"/>
                </a:solidFill>
                <a:latin typeface="HGP創英角ｺﾞｼｯｸUB" pitchFamily="50" charset="-128"/>
                <a:ea typeface="HGP創英角ｺﾞｼｯｸUB" pitchFamily="50" charset="-128"/>
              </a:rPr>
              <a:t/>
            </a:r>
            <a:br>
              <a:rPr lang="ja-JP" altLang="en-US" sz="2000" b="0" dirty="0" smtClean="0">
                <a:solidFill>
                  <a:srgbClr val="000000"/>
                </a:solidFill>
                <a:latin typeface="HGP創英角ｺﾞｼｯｸUB" pitchFamily="50" charset="-128"/>
                <a:ea typeface="HGP創英角ｺﾞｼｯｸUB" pitchFamily="50" charset="-128"/>
              </a:rPr>
            </a:br>
            <a:r>
              <a:rPr lang="en-US" altLang="ja-JP" sz="2000" b="0" dirty="0" smtClean="0">
                <a:solidFill>
                  <a:srgbClr val="000000"/>
                </a:solidFill>
                <a:latin typeface="HGP創英角ｺﾞｼｯｸUB" pitchFamily="50" charset="-128"/>
                <a:ea typeface="HGP創英角ｺﾞｼｯｸUB" pitchFamily="50" charset="-128"/>
              </a:rPr>
              <a:t>2. </a:t>
            </a:r>
            <a:r>
              <a:rPr lang="en-US" altLang="ja-JP" sz="2000" b="0" dirty="0" smtClean="0">
                <a:solidFill>
                  <a:srgbClr val="000000"/>
                </a:solidFill>
              </a:rPr>
              <a:t>Discussion </a:t>
            </a:r>
            <a:r>
              <a:rPr lang="en-US" altLang="ja-JP" sz="2000" b="0" dirty="0" smtClean="0">
                <a:solidFill>
                  <a:srgbClr val="000000"/>
                </a:solidFill>
              </a:rPr>
              <a:t>contents of Data Governance Committee in fiscal 2012   </a:t>
            </a:r>
            <a:endParaRPr lang="ja-JP" altLang="en-US" sz="2000" b="0" dirty="0" smtClean="0">
              <a:solidFill>
                <a:srgbClr val="000000"/>
              </a:solidFill>
            </a:endParaRPr>
          </a:p>
        </p:txBody>
      </p:sp>
      <p:sp>
        <p:nvSpPr>
          <p:cNvPr id="33796" name="Rectangle 49"/>
          <p:cNvSpPr>
            <a:spLocks noGrp="1" noChangeArrowheads="1"/>
          </p:cNvSpPr>
          <p:nvPr>
            <p:ph type="body" idx="4294967295"/>
          </p:nvPr>
        </p:nvSpPr>
        <p:spPr>
          <a:xfrm>
            <a:off x="560388" y="908050"/>
            <a:ext cx="8929687" cy="4851400"/>
          </a:xfrm>
        </p:spPr>
        <p:txBody>
          <a:bodyPr/>
          <a:lstStyle/>
          <a:p>
            <a:pPr lvl="2" indent="-342900" eaLnBrk="1" hangingPunct="1">
              <a:spcBef>
                <a:spcPct val="0"/>
              </a:spcBef>
              <a:buFont typeface="Arial" charset="0"/>
              <a:buChar char="•"/>
            </a:pPr>
            <a:endParaRPr lang="en-US" altLang="ja-JP" sz="1000" dirty="0" smtClean="0">
              <a:solidFill>
                <a:srgbClr val="000000"/>
              </a:solidFill>
            </a:endParaRPr>
          </a:p>
          <a:p>
            <a:pPr marL="457200" indent="-457200" eaLnBrk="1" hangingPunct="1">
              <a:spcBef>
                <a:spcPct val="0"/>
              </a:spcBef>
              <a:buFont typeface="+mj-lt"/>
              <a:buAutoNum type="alphaUcParenR"/>
            </a:pPr>
            <a:r>
              <a:rPr lang="en-US" altLang="ja-JP" dirty="0" smtClean="0"/>
              <a:t>Organize the precondition </a:t>
            </a:r>
            <a:r>
              <a:rPr lang="ja-JP" altLang="en-US" dirty="0" smtClean="0">
                <a:solidFill>
                  <a:srgbClr val="000000"/>
                </a:solidFill>
              </a:rPr>
              <a:t>（１）</a:t>
            </a:r>
            <a:endParaRPr lang="en-US" altLang="ja-JP" dirty="0" smtClean="0">
              <a:solidFill>
                <a:srgbClr val="000000"/>
              </a:solidFill>
            </a:endParaRPr>
          </a:p>
          <a:p>
            <a:pPr lvl="2" indent="-342900" eaLnBrk="1" hangingPunct="1">
              <a:spcBef>
                <a:spcPct val="0"/>
              </a:spcBef>
              <a:buFont typeface="Wingdings" pitchFamily="2" charset="2"/>
              <a:buNone/>
            </a:pPr>
            <a:r>
              <a:rPr lang="ja-JP" altLang="en-US" dirty="0" smtClean="0">
                <a:solidFill>
                  <a:srgbClr val="000000"/>
                </a:solidFill>
              </a:rPr>
              <a:t>　　</a:t>
            </a:r>
            <a:r>
              <a:rPr lang="en-US" altLang="ja-JP" dirty="0" smtClean="0">
                <a:solidFill>
                  <a:srgbClr val="000000"/>
                </a:solidFill>
              </a:rPr>
              <a:t>a.</a:t>
            </a:r>
            <a:r>
              <a:rPr lang="ja-JP" altLang="en-US" dirty="0" smtClean="0">
                <a:solidFill>
                  <a:srgbClr val="000000"/>
                </a:solidFill>
              </a:rPr>
              <a:t> </a:t>
            </a:r>
            <a:r>
              <a:rPr lang="en-US" altLang="ja-JP" dirty="0" smtClean="0">
                <a:solidFill>
                  <a:srgbClr val="000000"/>
                </a:solidFill>
              </a:rPr>
              <a:t>Target subject</a:t>
            </a:r>
          </a:p>
          <a:p>
            <a:pPr lvl="2" indent="-342900" eaLnBrk="1" hangingPunct="1">
              <a:spcBef>
                <a:spcPct val="0"/>
              </a:spcBef>
              <a:buFont typeface="Wingdings" pitchFamily="2" charset="2"/>
              <a:buNone/>
            </a:pPr>
            <a:r>
              <a:rPr lang="en-US" altLang="ja-JP" dirty="0" smtClean="0">
                <a:solidFill>
                  <a:srgbClr val="000000"/>
                </a:solidFill>
              </a:rPr>
              <a:t>	</a:t>
            </a:r>
            <a:r>
              <a:rPr lang="en-US" altLang="ja-JP" dirty="0" smtClean="0"/>
              <a:t>At first, consider a country then expand into independent administrative agencies, local governments and public corporations by modeling a country.</a:t>
            </a:r>
            <a:endParaRPr lang="en-US" altLang="ja-JP" dirty="0" smtClean="0">
              <a:solidFill>
                <a:srgbClr val="000000"/>
              </a:solidFill>
            </a:endParaRPr>
          </a:p>
          <a:p>
            <a:pPr lvl="2" indent="-342900" eaLnBrk="1" hangingPunct="1">
              <a:spcBef>
                <a:spcPct val="0"/>
              </a:spcBef>
              <a:buFont typeface="Wingdings" pitchFamily="2" charset="2"/>
              <a:buNone/>
            </a:pPr>
            <a:endParaRPr lang="en-US" altLang="ja-JP" dirty="0" smtClean="0">
              <a:solidFill>
                <a:srgbClr val="000000"/>
              </a:solidFill>
            </a:endParaRPr>
          </a:p>
          <a:p>
            <a:pPr lvl="2" indent="-342900" eaLnBrk="1" hangingPunct="1">
              <a:spcBef>
                <a:spcPct val="0"/>
              </a:spcBef>
              <a:buFont typeface="Wingdings" pitchFamily="2" charset="2"/>
              <a:buNone/>
            </a:pPr>
            <a:endParaRPr lang="en-US" altLang="ja-JP" dirty="0" smtClean="0">
              <a:solidFill>
                <a:srgbClr val="000000"/>
              </a:solidFill>
            </a:endParaRPr>
          </a:p>
          <a:p>
            <a:pPr lvl="2" indent="-342900" eaLnBrk="1" hangingPunct="1">
              <a:spcBef>
                <a:spcPct val="0"/>
              </a:spcBef>
              <a:buFont typeface="Wingdings" pitchFamily="2" charset="2"/>
              <a:buNone/>
            </a:pPr>
            <a:endParaRPr lang="en-US" altLang="ja-JP" dirty="0" smtClean="0">
              <a:solidFill>
                <a:srgbClr val="000000"/>
              </a:solidFill>
            </a:endParaRPr>
          </a:p>
          <a:p>
            <a:pPr lvl="2" indent="-342900" eaLnBrk="1" hangingPunct="1">
              <a:spcBef>
                <a:spcPct val="0"/>
              </a:spcBef>
              <a:buFont typeface="Wingdings" pitchFamily="2" charset="2"/>
              <a:buNone/>
            </a:pPr>
            <a:endParaRPr lang="en-US" altLang="ja-JP" dirty="0" smtClean="0">
              <a:solidFill>
                <a:srgbClr val="000000"/>
              </a:solidFill>
            </a:endParaRPr>
          </a:p>
          <a:p>
            <a:pPr lvl="2" indent="-342900" eaLnBrk="1" hangingPunct="1">
              <a:spcBef>
                <a:spcPct val="0"/>
              </a:spcBef>
              <a:buFont typeface="Wingdings" pitchFamily="2" charset="2"/>
              <a:buNone/>
            </a:pPr>
            <a:endParaRPr lang="en-US" altLang="ja-JP" dirty="0" smtClean="0">
              <a:solidFill>
                <a:srgbClr val="000000"/>
              </a:solidFill>
            </a:endParaRPr>
          </a:p>
          <a:p>
            <a:pPr lvl="2" indent="-342900" eaLnBrk="1" hangingPunct="1">
              <a:spcBef>
                <a:spcPct val="0"/>
              </a:spcBef>
              <a:buFont typeface="Wingdings" pitchFamily="2" charset="2"/>
              <a:buNone/>
            </a:pPr>
            <a:r>
              <a:rPr lang="ja-JP" altLang="en-US" dirty="0" smtClean="0">
                <a:solidFill>
                  <a:srgbClr val="000000"/>
                </a:solidFill>
              </a:rPr>
              <a:t>　　</a:t>
            </a:r>
            <a:r>
              <a:rPr lang="en-US" altLang="ja-JP" dirty="0" smtClean="0">
                <a:solidFill>
                  <a:srgbClr val="000000"/>
                </a:solidFill>
              </a:rPr>
              <a:t>b. Target Information (at a point of opening):</a:t>
            </a:r>
          </a:p>
          <a:p>
            <a:pPr lvl="2" indent="-342900" eaLnBrk="1" hangingPunct="1">
              <a:spcBef>
                <a:spcPct val="0"/>
              </a:spcBef>
              <a:buFont typeface="Wingdings" pitchFamily="2" charset="2"/>
              <a:buNone/>
            </a:pPr>
            <a:r>
              <a:rPr lang="en-US" altLang="ja-JP" dirty="0" smtClean="0">
                <a:solidFill>
                  <a:srgbClr val="000000"/>
                </a:solidFill>
              </a:rPr>
              <a:t>	</a:t>
            </a:r>
            <a:r>
              <a:rPr lang="en-US" altLang="ja-JP" dirty="0" err="1" smtClean="0">
                <a:solidFill>
                  <a:srgbClr val="000000"/>
                </a:solidFill>
              </a:rPr>
              <a:t>i</a:t>
            </a:r>
            <a:r>
              <a:rPr lang="en-US" altLang="ja-JP" dirty="0" smtClean="0">
                <a:solidFill>
                  <a:srgbClr val="000000"/>
                </a:solidFill>
              </a:rPr>
              <a:t>)</a:t>
            </a:r>
            <a:r>
              <a:rPr lang="ja-JP" altLang="en-US" dirty="0" smtClean="0">
                <a:solidFill>
                  <a:srgbClr val="000000"/>
                </a:solidFill>
              </a:rPr>
              <a:t> </a:t>
            </a:r>
            <a:r>
              <a:rPr lang="en-US" altLang="ja-JP" dirty="0" smtClean="0">
                <a:solidFill>
                  <a:srgbClr val="000000"/>
                </a:solidFill>
              </a:rPr>
              <a:t>Information which is opened</a:t>
            </a:r>
          </a:p>
          <a:p>
            <a:pPr lvl="2" indent="-342900" eaLnBrk="1" hangingPunct="1">
              <a:spcBef>
                <a:spcPct val="0"/>
              </a:spcBef>
              <a:buFont typeface="Wingdings" pitchFamily="2" charset="2"/>
              <a:buNone/>
            </a:pPr>
            <a:r>
              <a:rPr lang="en-US" altLang="ja-JP" dirty="0" smtClean="0">
                <a:solidFill>
                  <a:srgbClr val="000000"/>
                </a:solidFill>
              </a:rPr>
              <a:t>	</a:t>
            </a:r>
            <a:r>
              <a:rPr lang="en-US" altLang="ja-JP" dirty="0" smtClean="0">
                <a:solidFill>
                  <a:srgbClr val="000000"/>
                </a:solidFill>
              </a:rPr>
              <a:t>ii)</a:t>
            </a:r>
            <a:r>
              <a:rPr lang="ja-JP" altLang="en-US" dirty="0" smtClean="0">
                <a:solidFill>
                  <a:srgbClr val="000000"/>
                </a:solidFill>
              </a:rPr>
              <a:t> </a:t>
            </a:r>
            <a:r>
              <a:rPr lang="en-US" altLang="ja-JP" dirty="0" smtClean="0">
                <a:solidFill>
                  <a:srgbClr val="000000"/>
                </a:solidFill>
              </a:rPr>
              <a:t>Information which is not opened to the public for some reasons although it is possible to be opened.</a:t>
            </a:r>
          </a:p>
          <a:p>
            <a:pPr lvl="2" indent="-342900" eaLnBrk="1" hangingPunct="1">
              <a:spcBef>
                <a:spcPct val="0"/>
              </a:spcBef>
              <a:buFont typeface="Wingdings" pitchFamily="2" charset="2"/>
              <a:buNone/>
            </a:pPr>
            <a:r>
              <a:rPr lang="en-US" altLang="ja-JP" dirty="0" smtClean="0">
                <a:solidFill>
                  <a:srgbClr val="000000"/>
                </a:solidFill>
              </a:rPr>
              <a:t>	</a:t>
            </a:r>
            <a:r>
              <a:rPr lang="en-US" altLang="ja-JP" dirty="0" smtClean="0">
                <a:solidFill>
                  <a:srgbClr val="000000"/>
                </a:solidFill>
              </a:rPr>
              <a:t>iii)</a:t>
            </a:r>
            <a:r>
              <a:rPr lang="en-US" altLang="ja-JP" dirty="0" smtClean="0">
                <a:solidFill>
                  <a:srgbClr val="000000"/>
                </a:solidFill>
              </a:rPr>
              <a:t>Information </a:t>
            </a:r>
            <a:r>
              <a:rPr lang="en-US" altLang="ja-JP" dirty="0" smtClean="0">
                <a:solidFill>
                  <a:srgbClr val="000000"/>
                </a:solidFill>
              </a:rPr>
              <a:t>which is impossible to open the public such as personal information.</a:t>
            </a:r>
          </a:p>
          <a:p>
            <a:pPr lvl="2" indent="-342900" eaLnBrk="1" hangingPunct="1">
              <a:spcBef>
                <a:spcPct val="0"/>
              </a:spcBef>
              <a:buFont typeface="Wingdings" pitchFamily="2" charset="2"/>
              <a:buNone/>
            </a:pPr>
            <a:endParaRPr lang="en-US" altLang="ja-JP" dirty="0" smtClean="0">
              <a:solidFill>
                <a:srgbClr val="000000"/>
              </a:solidFill>
            </a:endParaRPr>
          </a:p>
          <a:p>
            <a:pPr lvl="2" indent="-342900" algn="just" eaLnBrk="1" hangingPunct="1">
              <a:spcBef>
                <a:spcPct val="0"/>
              </a:spcBef>
              <a:buFont typeface="Wingdings" pitchFamily="2" charset="2"/>
              <a:buNone/>
            </a:pPr>
            <a:r>
              <a:rPr lang="en-US" altLang="ja-JP" dirty="0" smtClean="0"/>
              <a:t>⇒ At first, examine </a:t>
            </a:r>
            <a:r>
              <a:rPr lang="en-US" altLang="ja-JP" dirty="0" err="1" smtClean="0"/>
              <a:t>i</a:t>
            </a:r>
            <a:r>
              <a:rPr lang="en-US" altLang="ja-JP" dirty="0" smtClean="0"/>
              <a:t>) </a:t>
            </a:r>
            <a:r>
              <a:rPr lang="en-US" altLang="ja-JP" dirty="0" smtClean="0"/>
              <a:t>from a viewpoint to make it easy to use the information.</a:t>
            </a:r>
            <a:r>
              <a:rPr lang="en-US" altLang="ja-JP" dirty="0" smtClean="0">
                <a:solidFill>
                  <a:srgbClr val="000000"/>
                </a:solidFill>
              </a:rPr>
              <a:t>	</a:t>
            </a:r>
            <a:r>
              <a:rPr lang="ja-JP" altLang="en-US" dirty="0" smtClean="0">
                <a:solidFill>
                  <a:srgbClr val="000000"/>
                </a:solidFill>
              </a:rPr>
              <a:t>　　</a:t>
            </a:r>
          </a:p>
          <a:p>
            <a:pPr lvl="2" indent="-342900" algn="just" eaLnBrk="1" hangingPunct="1">
              <a:spcBef>
                <a:spcPct val="0"/>
              </a:spcBef>
              <a:buFont typeface="Wingdings" pitchFamily="2" charset="2"/>
              <a:buNone/>
            </a:pPr>
            <a:r>
              <a:rPr lang="en-US" altLang="ja-JP" dirty="0" smtClean="0">
                <a:solidFill>
                  <a:srgbClr val="000000"/>
                </a:solidFill>
              </a:rPr>
              <a:t>(</a:t>
            </a:r>
            <a:r>
              <a:rPr lang="en-US" altLang="ja-JP" dirty="0">
                <a:solidFill>
                  <a:srgbClr val="000000"/>
                </a:solidFill>
              </a:rPr>
              <a:t> </a:t>
            </a:r>
            <a:r>
              <a:rPr lang="en-US" altLang="ja-JP" dirty="0" smtClean="0">
                <a:solidFill>
                  <a:srgbClr val="000000"/>
                </a:solidFill>
              </a:rPr>
              <a:t>ii) </a:t>
            </a:r>
            <a:r>
              <a:rPr lang="en-US" altLang="ja-JP" dirty="0" smtClean="0">
                <a:solidFill>
                  <a:srgbClr val="000000"/>
                </a:solidFill>
              </a:rPr>
              <a:t>is </a:t>
            </a:r>
            <a:r>
              <a:rPr lang="en-US" altLang="ja-JP" dirty="0" smtClean="0">
                <a:solidFill>
                  <a:srgbClr val="000000"/>
                </a:solidFill>
              </a:rPr>
              <a:t>taken to a discussion next fiscal year or later.)</a:t>
            </a:r>
          </a:p>
        </p:txBody>
      </p:sp>
      <p:pic>
        <p:nvPicPr>
          <p:cNvPr id="33797" name="Picture 2"/>
          <p:cNvPicPr>
            <a:picLocks noChangeAspect="1" noChangeArrowheads="1"/>
          </p:cNvPicPr>
          <p:nvPr/>
        </p:nvPicPr>
        <p:blipFill>
          <a:blip r:embed="rId3"/>
          <a:srcRect/>
          <a:stretch>
            <a:fillRect/>
          </a:stretch>
        </p:blipFill>
        <p:spPr bwMode="auto">
          <a:xfrm>
            <a:off x="6321425" y="2276475"/>
            <a:ext cx="3313113" cy="1189038"/>
          </a:xfrm>
          <a:prstGeom prst="rect">
            <a:avLst/>
          </a:prstGeom>
          <a:noFill/>
          <a:ln w="9525">
            <a:noFill/>
            <a:miter lim="800000"/>
            <a:headEnd/>
            <a:tailEnd/>
          </a:ln>
        </p:spPr>
      </p:pic>
      <p:sp>
        <p:nvSpPr>
          <p:cNvPr id="33798" name="Text Box 7"/>
          <p:cNvSpPr txBox="1">
            <a:spLocks noChangeArrowheads="1"/>
          </p:cNvSpPr>
          <p:nvPr/>
        </p:nvSpPr>
        <p:spPr bwMode="auto">
          <a:xfrm>
            <a:off x="1136650" y="2349500"/>
            <a:ext cx="5119688" cy="942975"/>
          </a:xfrm>
          <a:prstGeom prst="rect">
            <a:avLst/>
          </a:prstGeom>
          <a:noFill/>
          <a:ln w="9525">
            <a:noFill/>
            <a:miter lim="800000"/>
            <a:headEnd/>
            <a:tailEnd/>
          </a:ln>
        </p:spPr>
        <p:txBody>
          <a:bodyPr wrap="none">
            <a:spAutoFit/>
          </a:bodyPr>
          <a:lstStyle/>
          <a:p>
            <a:pPr marL="266700" indent="-266700">
              <a:buFontTx/>
              <a:buAutoNum type="arabicPeriod"/>
            </a:pPr>
            <a:r>
              <a:rPr lang="en-US" altLang="ja-JP"/>
              <a:t>Information retained by Administration of a country.</a:t>
            </a:r>
          </a:p>
          <a:p>
            <a:pPr marL="266700" indent="-266700">
              <a:buFontTx/>
              <a:buAutoNum type="arabicPeriod"/>
            </a:pPr>
            <a:r>
              <a:rPr lang="en-US" altLang="ja-JP"/>
              <a:t>Information retained by independent administrative institutions.</a:t>
            </a:r>
          </a:p>
          <a:p>
            <a:pPr marL="266700" indent="-266700">
              <a:buFontTx/>
              <a:buAutoNum type="arabicPeriod"/>
            </a:pPr>
            <a:r>
              <a:rPr lang="en-US" altLang="ja-JP"/>
              <a:t>Information retained by private enterprises (utilities).</a:t>
            </a:r>
          </a:p>
          <a:p>
            <a:pPr marL="266700" indent="-266700">
              <a:buFontTx/>
              <a:buAutoNum type="arabicPeriod"/>
            </a:pPr>
            <a:r>
              <a:rPr lang="en-US" altLang="ja-JP"/>
              <a:t>Information with a high publicity.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スライド番号プレースホルダ 3"/>
          <p:cNvSpPr>
            <a:spLocks noGrp="1"/>
          </p:cNvSpPr>
          <p:nvPr>
            <p:ph type="sldNum" sz="quarter" idx="4294967295"/>
          </p:nvPr>
        </p:nvSpPr>
        <p:spPr>
          <a:noFill/>
        </p:spPr>
        <p:txBody>
          <a:bodyPr/>
          <a:lstStyle/>
          <a:p>
            <a:fld id="{38500954-69A2-4A67-B067-4138720531B4}" type="slidenum">
              <a:rPr lang="en-US" altLang="ja-JP" smtClean="0"/>
              <a:pPr/>
              <a:t>5</a:t>
            </a:fld>
            <a:endParaRPr lang="en-US" altLang="ja-JP" smtClean="0"/>
          </a:p>
        </p:txBody>
      </p:sp>
      <p:sp>
        <p:nvSpPr>
          <p:cNvPr id="35842"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35843" name="Rectangle 2"/>
          <p:cNvSpPr>
            <a:spLocks noGrp="1" noChangeArrowheads="1"/>
          </p:cNvSpPr>
          <p:nvPr>
            <p:ph type="title" idx="4294967295"/>
          </p:nvPr>
        </p:nvSpPr>
        <p:spPr>
          <a:xfrm>
            <a:off x="415925" y="333375"/>
            <a:ext cx="9051925" cy="482600"/>
          </a:xfrm>
        </p:spPr>
        <p:txBody>
          <a:bodyPr/>
          <a:lstStyle/>
          <a:p>
            <a:pPr eaLnBrk="1" hangingPunct="1"/>
            <a:r>
              <a:rPr lang="en-US" altLang="ja-JP" sz="2000" b="0" dirty="0" smtClean="0">
                <a:solidFill>
                  <a:srgbClr val="000000"/>
                </a:solidFill>
                <a:latin typeface="HGP創英角ｺﾞｼｯｸUB" pitchFamily="50" charset="-128"/>
                <a:ea typeface="HGP創英角ｺﾞｼｯｸUB" pitchFamily="50" charset="-128"/>
              </a:rPr>
              <a:t>2. </a:t>
            </a:r>
            <a:r>
              <a:rPr lang="en-US" altLang="ja-JP" sz="2000" dirty="0" smtClean="0">
                <a:solidFill>
                  <a:srgbClr val="000000"/>
                </a:solidFill>
              </a:rPr>
              <a:t>Discussion </a:t>
            </a:r>
            <a:r>
              <a:rPr lang="en-US" altLang="ja-JP" sz="2000" dirty="0" smtClean="0">
                <a:solidFill>
                  <a:srgbClr val="000000"/>
                </a:solidFill>
              </a:rPr>
              <a:t>contents of Data Governance Committee in fiscal </a:t>
            </a:r>
            <a:r>
              <a:rPr lang="en-US" altLang="ja-JP" sz="2000" dirty="0" smtClean="0">
                <a:solidFill>
                  <a:srgbClr val="000000"/>
                </a:solidFill>
              </a:rPr>
              <a:t>2012</a:t>
            </a:r>
            <a:endParaRPr lang="ja-JP" altLang="en-US" sz="2000" dirty="0" smtClean="0">
              <a:solidFill>
                <a:srgbClr val="000000"/>
              </a:solidFill>
            </a:endParaRPr>
          </a:p>
        </p:txBody>
      </p:sp>
      <p:sp>
        <p:nvSpPr>
          <p:cNvPr id="35844" name="Rectangle 49"/>
          <p:cNvSpPr>
            <a:spLocks noGrp="1" noChangeArrowheads="1"/>
          </p:cNvSpPr>
          <p:nvPr>
            <p:ph type="body" idx="4294967295"/>
          </p:nvPr>
        </p:nvSpPr>
        <p:spPr>
          <a:xfrm>
            <a:off x="560388" y="908050"/>
            <a:ext cx="8929687" cy="5611813"/>
          </a:xfrm>
        </p:spPr>
        <p:txBody>
          <a:bodyPr/>
          <a:lstStyle/>
          <a:p>
            <a:pPr marL="514350" lvl="2" indent="-285750" eaLnBrk="1" hangingPunct="1">
              <a:lnSpc>
                <a:spcPct val="90000"/>
              </a:lnSpc>
              <a:spcBef>
                <a:spcPct val="0"/>
              </a:spcBef>
              <a:buFont typeface="Arial" charset="0"/>
              <a:buChar char="•"/>
            </a:pPr>
            <a:endParaRPr lang="en-US" altLang="ja-JP" sz="1000" dirty="0" smtClean="0">
              <a:solidFill>
                <a:srgbClr val="000000"/>
              </a:solidFill>
            </a:endParaRPr>
          </a:p>
          <a:p>
            <a:pPr marL="457200" indent="-457200" eaLnBrk="1" hangingPunct="1">
              <a:lnSpc>
                <a:spcPct val="90000"/>
              </a:lnSpc>
              <a:spcBef>
                <a:spcPct val="0"/>
              </a:spcBef>
              <a:buFont typeface="+mj-lt"/>
              <a:buAutoNum type="alphaUcParenR" startAt="2"/>
            </a:pPr>
            <a:r>
              <a:rPr lang="en-US" altLang="ja-JP" dirty="0" smtClean="0">
                <a:solidFill>
                  <a:srgbClr val="000000"/>
                </a:solidFill>
              </a:rPr>
              <a:t>Discussion on a license</a:t>
            </a:r>
          </a:p>
          <a:p>
            <a:pPr marL="514350" lvl="2" indent="-285750" eaLnBrk="1" hangingPunct="1">
              <a:lnSpc>
                <a:spcPct val="90000"/>
              </a:lnSpc>
              <a:spcBef>
                <a:spcPct val="0"/>
              </a:spcBef>
              <a:buFont typeface="Wingdings" pitchFamily="2" charset="2"/>
              <a:buNone/>
            </a:pPr>
            <a:r>
              <a:rPr lang="ja-JP" altLang="en-US" dirty="0" smtClean="0">
                <a:solidFill>
                  <a:srgbClr val="000000"/>
                </a:solidFill>
              </a:rPr>
              <a:t>　　</a:t>
            </a:r>
            <a:r>
              <a:rPr lang="en-US" altLang="ja-JP" dirty="0" smtClean="0">
                <a:solidFill>
                  <a:srgbClr val="000000"/>
                </a:solidFill>
              </a:rPr>
              <a:t>a. Concept of discussion</a:t>
            </a:r>
            <a:r>
              <a:rPr lang="ja-JP" altLang="en-US" dirty="0" smtClean="0">
                <a:solidFill>
                  <a:srgbClr val="000000"/>
                </a:solidFill>
              </a:rPr>
              <a:t>：</a:t>
            </a:r>
            <a:endParaRPr lang="en-US" altLang="ja-JP" dirty="0" smtClean="0">
              <a:solidFill>
                <a:srgbClr val="000000"/>
              </a:solidFill>
            </a:endParaRP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Discuss a suitable license to adapt in our country by studying the open data license mainly used today.</a:t>
            </a:r>
          </a:p>
          <a:p>
            <a:pPr marL="514350" lvl="2" indent="-285750" eaLnBrk="1" hangingPunct="1">
              <a:lnSpc>
                <a:spcPct val="90000"/>
              </a:lnSpc>
              <a:spcBef>
                <a:spcPct val="0"/>
              </a:spcBef>
              <a:buFont typeface="Wingdings" pitchFamily="2" charset="2"/>
              <a:buNone/>
            </a:pPr>
            <a:endParaRPr lang="en-US" altLang="ja-JP" dirty="0" smtClean="0">
              <a:solidFill>
                <a:srgbClr val="000000"/>
              </a:solidFill>
            </a:endParaRPr>
          </a:p>
          <a:p>
            <a:pPr marL="514350" lvl="2" indent="-285750" eaLnBrk="1" hangingPunct="1">
              <a:lnSpc>
                <a:spcPct val="90000"/>
              </a:lnSpc>
              <a:spcBef>
                <a:spcPct val="0"/>
              </a:spcBef>
              <a:buFont typeface="Wingdings" pitchFamily="2" charset="2"/>
              <a:buNone/>
            </a:pPr>
            <a:r>
              <a:rPr lang="ja-JP" altLang="en-US" dirty="0" smtClean="0">
                <a:solidFill>
                  <a:srgbClr val="000000"/>
                </a:solidFill>
              </a:rPr>
              <a:t>　　</a:t>
            </a:r>
            <a:r>
              <a:rPr lang="en-US" altLang="ja-JP" dirty="0" smtClean="0">
                <a:solidFill>
                  <a:srgbClr val="000000"/>
                </a:solidFill>
              </a:rPr>
              <a:t>b. Target license for study</a:t>
            </a:r>
            <a:r>
              <a:rPr lang="ja-JP" altLang="en-US" dirty="0" smtClean="0">
                <a:solidFill>
                  <a:srgbClr val="000000"/>
                </a:solidFill>
              </a:rPr>
              <a:t>：</a:t>
            </a:r>
            <a:endParaRPr lang="en-US" altLang="ja-JP" dirty="0" smtClean="0">
              <a:solidFill>
                <a:srgbClr val="000000"/>
              </a:solidFill>
            </a:endParaRP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Open government License</a:t>
            </a:r>
            <a:r>
              <a:rPr lang="ja-JP" altLang="en-US" dirty="0" smtClean="0">
                <a:solidFill>
                  <a:srgbClr val="000000"/>
                </a:solidFill>
              </a:rPr>
              <a:t>　（</a:t>
            </a:r>
            <a:r>
              <a:rPr lang="en-US" altLang="ja-JP" dirty="0" smtClean="0">
                <a:solidFill>
                  <a:srgbClr val="000000"/>
                </a:solidFill>
              </a:rPr>
              <a:t>the British government</a:t>
            </a:r>
            <a:r>
              <a:rPr lang="ja-JP" altLang="en-US" dirty="0" smtClean="0">
                <a:solidFill>
                  <a:srgbClr val="000000"/>
                </a:solidFill>
              </a:rPr>
              <a:t>）</a:t>
            </a:r>
            <a:endParaRPr lang="en-US" altLang="ja-JP" dirty="0" smtClean="0">
              <a:solidFill>
                <a:srgbClr val="000000"/>
              </a:solidFill>
            </a:endParaRP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Open License</a:t>
            </a:r>
            <a:r>
              <a:rPr lang="ja-JP" altLang="en-US" dirty="0" smtClean="0">
                <a:solidFill>
                  <a:srgbClr val="000000"/>
                </a:solidFill>
              </a:rPr>
              <a:t>　（</a:t>
            </a:r>
            <a:r>
              <a:rPr lang="en-US" altLang="ja-JP" dirty="0" smtClean="0">
                <a:solidFill>
                  <a:srgbClr val="000000"/>
                </a:solidFill>
              </a:rPr>
              <a:t>the French government</a:t>
            </a:r>
            <a:r>
              <a:rPr lang="ja-JP" altLang="en-US" dirty="0" smtClean="0">
                <a:solidFill>
                  <a:srgbClr val="000000"/>
                </a:solidFill>
              </a:rPr>
              <a:t>）</a:t>
            </a:r>
            <a:endParaRPr lang="en-US" altLang="ja-JP" dirty="0" smtClean="0">
              <a:solidFill>
                <a:srgbClr val="000000"/>
              </a:solidFill>
            </a:endParaRP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Open Database License </a:t>
            </a:r>
            <a:r>
              <a:rPr lang="ja-JP" altLang="en-US" dirty="0" smtClean="0">
                <a:solidFill>
                  <a:srgbClr val="000000"/>
                </a:solidFill>
              </a:rPr>
              <a:t>（</a:t>
            </a:r>
            <a:r>
              <a:rPr lang="en-US" altLang="ja-JP" dirty="0" smtClean="0">
                <a:solidFill>
                  <a:srgbClr val="000000"/>
                </a:solidFill>
              </a:rPr>
              <a:t>OKFN</a:t>
            </a:r>
            <a:r>
              <a:rPr lang="ja-JP" altLang="en-US" dirty="0" smtClean="0">
                <a:solidFill>
                  <a:srgbClr val="000000"/>
                </a:solidFill>
              </a:rPr>
              <a:t>）</a:t>
            </a:r>
            <a:endParaRPr lang="en-US" altLang="ja-JP" dirty="0" smtClean="0">
              <a:solidFill>
                <a:srgbClr val="000000"/>
              </a:solidFill>
            </a:endParaRP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Creative Commons (CC</a:t>
            </a:r>
            <a:r>
              <a:rPr lang="ja-JP" altLang="en-US" dirty="0" smtClean="0">
                <a:solidFill>
                  <a:srgbClr val="000000"/>
                </a:solidFill>
              </a:rPr>
              <a:t>）</a:t>
            </a:r>
            <a:endParaRPr lang="en-US" altLang="ja-JP" dirty="0" smtClean="0">
              <a:solidFill>
                <a:srgbClr val="000000"/>
              </a:solidFill>
            </a:endParaRP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Public Domain</a:t>
            </a:r>
            <a:r>
              <a:rPr lang="ja-JP" altLang="en-US" dirty="0" smtClean="0">
                <a:solidFill>
                  <a:srgbClr val="000000"/>
                </a:solidFill>
              </a:rPr>
              <a:t>　（</a:t>
            </a:r>
            <a:r>
              <a:rPr lang="en-US" altLang="ja-JP" dirty="0" smtClean="0">
                <a:solidFill>
                  <a:srgbClr val="000000"/>
                </a:solidFill>
              </a:rPr>
              <a:t>OKFN</a:t>
            </a:r>
            <a:r>
              <a:rPr lang="ja-JP" altLang="en-US" dirty="0" err="1" smtClean="0">
                <a:solidFill>
                  <a:srgbClr val="000000"/>
                </a:solidFill>
              </a:rPr>
              <a:t>、</a:t>
            </a:r>
            <a:r>
              <a:rPr lang="en-US" altLang="ja-JP" dirty="0" smtClean="0">
                <a:solidFill>
                  <a:srgbClr val="000000"/>
                </a:solidFill>
              </a:rPr>
              <a:t>U.S </a:t>
            </a:r>
            <a:r>
              <a:rPr lang="en-US" altLang="ja-JP" dirty="0" err="1" smtClean="0">
                <a:solidFill>
                  <a:srgbClr val="000000"/>
                </a:solidFill>
              </a:rPr>
              <a:t>Gov</a:t>
            </a:r>
            <a:r>
              <a:rPr lang="ja-JP" altLang="en-US" dirty="0" smtClean="0">
                <a:solidFill>
                  <a:srgbClr val="000000"/>
                </a:solidFill>
              </a:rPr>
              <a:t>）</a:t>
            </a:r>
            <a:endParaRPr lang="en-US" altLang="ja-JP" dirty="0" smtClean="0">
              <a:solidFill>
                <a:srgbClr val="000000"/>
              </a:solidFill>
            </a:endParaRPr>
          </a:p>
          <a:p>
            <a:pPr marL="514350" lvl="2" indent="-285750" eaLnBrk="1" hangingPunct="1">
              <a:lnSpc>
                <a:spcPct val="90000"/>
              </a:lnSpc>
              <a:spcBef>
                <a:spcPct val="0"/>
              </a:spcBef>
              <a:buFont typeface="Wingdings" pitchFamily="2" charset="2"/>
              <a:buNone/>
            </a:pPr>
            <a:endParaRPr lang="en-US" altLang="ja-JP" dirty="0" smtClean="0">
              <a:solidFill>
                <a:srgbClr val="000000"/>
              </a:solidFill>
            </a:endParaRPr>
          </a:p>
          <a:p>
            <a:pPr marL="514350" lvl="2" indent="-285750" eaLnBrk="1" hangingPunct="1">
              <a:lnSpc>
                <a:spcPct val="90000"/>
              </a:lnSpc>
              <a:spcBef>
                <a:spcPct val="0"/>
              </a:spcBef>
              <a:buFont typeface="Wingdings" pitchFamily="2" charset="2"/>
              <a:buNone/>
            </a:pPr>
            <a:r>
              <a:rPr lang="ja-JP" altLang="en-US" dirty="0" smtClean="0">
                <a:solidFill>
                  <a:srgbClr val="000000"/>
                </a:solidFill>
              </a:rPr>
              <a:t>　　</a:t>
            </a:r>
            <a:r>
              <a:rPr lang="en-US" altLang="ja-JP" dirty="0" smtClean="0">
                <a:solidFill>
                  <a:srgbClr val="000000"/>
                </a:solidFill>
              </a:rPr>
              <a:t>c. A point of discussion</a:t>
            </a: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a:t>
            </a:r>
            <a:r>
              <a:rPr lang="en-US" altLang="ja-JP" dirty="0" smtClean="0">
                <a:solidFill>
                  <a:srgbClr val="000000"/>
                </a:solidFill>
              </a:rPr>
              <a:t>i)</a:t>
            </a:r>
            <a:r>
              <a:rPr lang="ja-JP" altLang="en-US" dirty="0" smtClean="0">
                <a:solidFill>
                  <a:srgbClr val="000000"/>
                </a:solidFill>
              </a:rPr>
              <a:t> </a:t>
            </a:r>
            <a:r>
              <a:rPr lang="en-US" altLang="ja-JP" dirty="0" smtClean="0">
                <a:solidFill>
                  <a:srgbClr val="000000"/>
                </a:solidFill>
              </a:rPr>
              <a:t>Usability</a:t>
            </a: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No multiple licenses.</a:t>
            </a:r>
            <a:r>
              <a:rPr lang="ja-JP" altLang="en-US" dirty="0" smtClean="0">
                <a:solidFill>
                  <a:srgbClr val="000000"/>
                </a:solidFill>
              </a:rPr>
              <a:t> </a:t>
            </a:r>
            <a:r>
              <a:rPr lang="en-US" altLang="ja-JP" dirty="0" smtClean="0"/>
              <a:t>intelligibility of licenses</a:t>
            </a:r>
            <a:r>
              <a:rPr lang="en-US" altLang="ja-JP" dirty="0" smtClean="0">
                <a:solidFill>
                  <a:srgbClr val="000000"/>
                </a:solidFill>
              </a:rPr>
              <a:t>.</a:t>
            </a: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Few restrictions for second use and commercial use. Machine readability of the 	license, etc.</a:t>
            </a: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a:t>
            </a:r>
            <a:r>
              <a:rPr lang="en-US" altLang="ja-JP" dirty="0" smtClean="0">
                <a:solidFill>
                  <a:srgbClr val="000000"/>
                </a:solidFill>
              </a:rPr>
              <a:t>ii)</a:t>
            </a:r>
            <a:r>
              <a:rPr lang="ja-JP" altLang="en-US" dirty="0" smtClean="0">
                <a:solidFill>
                  <a:srgbClr val="000000"/>
                </a:solidFill>
              </a:rPr>
              <a:t> </a:t>
            </a:r>
            <a:r>
              <a:rPr lang="en-US" altLang="ja-JP" dirty="0" smtClean="0">
                <a:solidFill>
                  <a:srgbClr val="000000"/>
                </a:solidFill>
              </a:rPr>
              <a:t>Easy to provide</a:t>
            </a: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Easy to issue a license (easy to understand, little time and effort)</a:t>
            </a: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Whether it can reflect demands of providers or not. ( restrictions on utilization </a:t>
            </a:r>
            <a:r>
              <a:rPr lang="en-US" altLang="ja-JP" dirty="0" smtClean="0">
                <a:solidFill>
                  <a:srgbClr val="000000"/>
                </a:solidFill>
              </a:rPr>
              <a:t> </a:t>
            </a:r>
          </a:p>
          <a:p>
            <a:pPr marL="514350" lvl="2" indent="-285750" eaLnBrk="1" hangingPunct="1">
              <a:lnSpc>
                <a:spcPct val="90000"/>
              </a:lnSpc>
              <a:spcBef>
                <a:spcPct val="0"/>
              </a:spcBef>
              <a:buFont typeface="Wingdings" pitchFamily="2" charset="2"/>
              <a:buNone/>
            </a:pPr>
            <a:r>
              <a:rPr lang="en-US" altLang="ja-JP" dirty="0">
                <a:solidFill>
                  <a:srgbClr val="000000"/>
                </a:solidFill>
              </a:rPr>
              <a:t> </a:t>
            </a:r>
            <a:r>
              <a:rPr lang="en-US" altLang="ja-JP" dirty="0" smtClean="0">
                <a:solidFill>
                  <a:srgbClr val="000000"/>
                </a:solidFill>
              </a:rPr>
              <a:t>         </a:t>
            </a:r>
            <a:r>
              <a:rPr lang="en-US" altLang="ja-JP" dirty="0" smtClean="0">
                <a:solidFill>
                  <a:srgbClr val="000000"/>
                </a:solidFill>
              </a:rPr>
              <a:t>purpose</a:t>
            </a:r>
            <a:r>
              <a:rPr lang="en-US" altLang="ja-JP" dirty="0" smtClean="0">
                <a:solidFill>
                  <a:srgbClr val="000000"/>
                </a:solidFill>
              </a:rPr>
              <a:t>. Charges)</a:t>
            </a:r>
          </a:p>
          <a:p>
            <a:pPr marL="514350" lvl="2" indent="-285750" eaLnBrk="1" hangingPunct="1">
              <a:lnSpc>
                <a:spcPct val="90000"/>
              </a:lnSpc>
              <a:spcBef>
                <a:spcPct val="0"/>
              </a:spcBef>
              <a:buFont typeface="Wingdings" pitchFamily="2" charset="2"/>
              <a:buNone/>
            </a:pPr>
            <a:r>
              <a:rPr lang="en-US" altLang="ja-JP" dirty="0" smtClean="0">
                <a:solidFill>
                  <a:srgbClr val="000000"/>
                </a:solidFill>
              </a:rPr>
              <a:t>	     Disclaimer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スライド番号プレースホルダ 3"/>
          <p:cNvSpPr>
            <a:spLocks noGrp="1"/>
          </p:cNvSpPr>
          <p:nvPr>
            <p:ph type="sldNum" sz="quarter" idx="4294967295"/>
          </p:nvPr>
        </p:nvSpPr>
        <p:spPr>
          <a:noFill/>
        </p:spPr>
        <p:txBody>
          <a:bodyPr/>
          <a:lstStyle/>
          <a:p>
            <a:fld id="{C89E9B02-B3EF-4A93-A51B-4B9A66170182}" type="slidenum">
              <a:rPr lang="en-US" altLang="ja-JP" smtClean="0"/>
              <a:pPr/>
              <a:t>6</a:t>
            </a:fld>
            <a:endParaRPr lang="en-US" altLang="ja-JP" smtClean="0"/>
          </a:p>
        </p:txBody>
      </p:sp>
      <p:sp>
        <p:nvSpPr>
          <p:cNvPr id="37890"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37891" name="Rectangle 2"/>
          <p:cNvSpPr>
            <a:spLocks noGrp="1" noChangeArrowheads="1"/>
          </p:cNvSpPr>
          <p:nvPr>
            <p:ph type="title" idx="4294967295"/>
          </p:nvPr>
        </p:nvSpPr>
        <p:spPr/>
        <p:txBody>
          <a:bodyPr/>
          <a:lstStyle/>
          <a:p>
            <a:pPr eaLnBrk="1" hangingPunct="1"/>
            <a:r>
              <a:rPr lang="en-US" altLang="ja-JP" sz="2000" b="0" dirty="0" smtClean="0">
                <a:solidFill>
                  <a:srgbClr val="000000"/>
                </a:solidFill>
                <a:latin typeface="HGP創英角ｺﾞｼｯｸUB" pitchFamily="50" charset="-128"/>
                <a:ea typeface="HGP創英角ｺﾞｼｯｸUB" pitchFamily="50" charset="-128"/>
              </a:rPr>
              <a:t>2. </a:t>
            </a:r>
            <a:r>
              <a:rPr lang="en-US" altLang="ja-JP" sz="2000" dirty="0" smtClean="0">
                <a:solidFill>
                  <a:srgbClr val="000000"/>
                </a:solidFill>
              </a:rPr>
              <a:t>Discussion </a:t>
            </a:r>
            <a:r>
              <a:rPr lang="en-US" altLang="ja-JP" sz="2000" dirty="0" smtClean="0">
                <a:solidFill>
                  <a:srgbClr val="000000"/>
                </a:solidFill>
              </a:rPr>
              <a:t>contents of Data Governance Committee in fiscal 2012</a:t>
            </a:r>
            <a:endParaRPr lang="ja-JP" altLang="en-US" sz="2000" dirty="0" smtClean="0">
              <a:solidFill>
                <a:srgbClr val="000000"/>
              </a:solidFill>
            </a:endParaRPr>
          </a:p>
        </p:txBody>
      </p:sp>
      <p:sp>
        <p:nvSpPr>
          <p:cNvPr id="37892" name="Text Box 6"/>
          <p:cNvSpPr txBox="1">
            <a:spLocks noChangeArrowheads="1"/>
          </p:cNvSpPr>
          <p:nvPr/>
        </p:nvSpPr>
        <p:spPr bwMode="auto">
          <a:xfrm>
            <a:off x="704850" y="1412875"/>
            <a:ext cx="8494713" cy="3448050"/>
          </a:xfrm>
          <a:prstGeom prst="rect">
            <a:avLst/>
          </a:prstGeom>
          <a:noFill/>
          <a:ln w="9525">
            <a:noFill/>
            <a:miter lim="800000"/>
            <a:headEnd/>
            <a:tailEnd/>
          </a:ln>
        </p:spPr>
        <p:txBody>
          <a:bodyPr>
            <a:spAutoFit/>
          </a:bodyPr>
          <a:lstStyle/>
          <a:p>
            <a:pPr marL="457200" indent="-457200">
              <a:buFont typeface="+mj-lt"/>
              <a:buAutoNum type="alphaUcParenR" startAt="3"/>
            </a:pPr>
            <a:r>
              <a:rPr lang="en-US" altLang="ja-JP" sz="2000" dirty="0"/>
              <a:t>Discussion on the open data license in Japan</a:t>
            </a:r>
          </a:p>
          <a:p>
            <a:pPr marL="723900" lvl="1" indent="-266700">
              <a:buFontTx/>
              <a:buAutoNum type="alphaLcPeriod"/>
            </a:pPr>
            <a:r>
              <a:rPr lang="en-US" altLang="ja-JP" sz="1800" dirty="0"/>
              <a:t>Classify data and information according to the considerations of licensing.</a:t>
            </a:r>
          </a:p>
          <a:p>
            <a:pPr marL="723900" lvl="1" indent="-266700">
              <a:buFontTx/>
              <a:buAutoNum type="alphaLcPeriod"/>
            </a:pPr>
            <a:r>
              <a:rPr lang="en-US" altLang="ja-JP" sz="1800" dirty="0"/>
              <a:t>Discuss the measures based on specific case for main topics.</a:t>
            </a:r>
          </a:p>
          <a:p>
            <a:pPr marL="1181100" lvl="2" indent="-266700"/>
            <a:r>
              <a:rPr lang="en-US" altLang="ja-JP" sz="1800" dirty="0"/>
              <a:t>For a specific selection, intention for publication and usability are considered</a:t>
            </a:r>
          </a:p>
          <a:p>
            <a:pPr marL="1181100" lvl="2" indent="-266700"/>
            <a:r>
              <a:rPr lang="en-US" altLang="ja-JP" sz="1800" dirty="0"/>
              <a:t>Examination examples are 1 to 2 examples for every classification.</a:t>
            </a:r>
          </a:p>
          <a:p>
            <a:pPr marL="1181100" lvl="2" indent="-266700"/>
            <a:endParaRPr lang="en-US" altLang="ja-JP" sz="1800" dirty="0"/>
          </a:p>
          <a:p>
            <a:pPr marL="1181100" lvl="2" indent="-266700"/>
            <a:endParaRPr lang="en-US" altLang="ja-JP" sz="1800" dirty="0"/>
          </a:p>
          <a:p>
            <a:pPr marL="457200" indent="-457200">
              <a:buFont typeface="+mj-lt"/>
              <a:buAutoNum type="alphaUcParenR" startAt="4"/>
            </a:pPr>
            <a:r>
              <a:rPr lang="en-US" altLang="ja-JP" sz="2000" dirty="0"/>
              <a:t>Discussion towards the open data license promotion</a:t>
            </a:r>
          </a:p>
          <a:p>
            <a:pPr marL="723900" lvl="1" indent="-266700">
              <a:buFontTx/>
              <a:buAutoNum type="alphaLcPeriod"/>
            </a:pPr>
            <a:r>
              <a:rPr lang="en-US" altLang="ja-JP" sz="1800" dirty="0"/>
              <a:t>Make a form of terms of use.</a:t>
            </a:r>
          </a:p>
          <a:p>
            <a:pPr marL="723900" lvl="1" indent="-266700">
              <a:buFontTx/>
              <a:buAutoNum type="alphaLcPeriod"/>
            </a:pPr>
            <a:r>
              <a:rPr lang="en-US" altLang="ja-JP" sz="1800" dirty="0"/>
              <a:t>Examine considerations which should be taken into a contract at the time of data and information making.</a:t>
            </a:r>
          </a:p>
          <a:p>
            <a:pPr marL="723900" lvl="1" indent="-266700">
              <a:buFontTx/>
              <a:buAutoNum type="alphaLcPeriod"/>
            </a:pPr>
            <a:r>
              <a:rPr lang="en-US" altLang="ja-JP" sz="1800" dirty="0"/>
              <a:t>Propose a guideline which summarized discussion points in 3 and 4.</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番号プレースホルダ 3"/>
          <p:cNvSpPr>
            <a:spLocks noGrp="1"/>
          </p:cNvSpPr>
          <p:nvPr>
            <p:ph type="sldNum" sz="quarter" idx="4294967295"/>
          </p:nvPr>
        </p:nvSpPr>
        <p:spPr>
          <a:noFill/>
        </p:spPr>
        <p:txBody>
          <a:bodyPr/>
          <a:lstStyle/>
          <a:p>
            <a:fld id="{89C39C1C-9813-42B0-BF5C-FD6CDF3FEFA5}" type="slidenum">
              <a:rPr lang="en-US" altLang="ja-JP" smtClean="0"/>
              <a:pPr/>
              <a:t>7</a:t>
            </a:fld>
            <a:endParaRPr lang="en-US" altLang="ja-JP" smtClean="0"/>
          </a:p>
        </p:txBody>
      </p:sp>
      <p:sp>
        <p:nvSpPr>
          <p:cNvPr id="39938"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39939" name="Rectangle 2"/>
          <p:cNvSpPr>
            <a:spLocks noGrp="1" noChangeArrowheads="1"/>
          </p:cNvSpPr>
          <p:nvPr>
            <p:ph type="title" idx="4294967295"/>
          </p:nvPr>
        </p:nvSpPr>
        <p:spPr/>
        <p:txBody>
          <a:bodyPr/>
          <a:lstStyle/>
          <a:p>
            <a:pPr eaLnBrk="1" hangingPunct="1"/>
            <a:r>
              <a:rPr lang="en-US" altLang="ja-JP" sz="2000" b="0" dirty="0" smtClean="0">
                <a:solidFill>
                  <a:srgbClr val="000000"/>
                </a:solidFill>
                <a:latin typeface="HGP創英角ｺﾞｼｯｸUB" pitchFamily="50" charset="-128"/>
                <a:ea typeface="HGP創英角ｺﾞｼｯｸUB" pitchFamily="50" charset="-128"/>
              </a:rPr>
              <a:t>3. Meeting </a:t>
            </a:r>
            <a:r>
              <a:rPr lang="en-US" altLang="ja-JP" sz="2000" b="0" dirty="0" smtClean="0">
                <a:solidFill>
                  <a:srgbClr val="000000"/>
                </a:solidFill>
                <a:latin typeface="HGP創英角ｺﾞｼｯｸUB" pitchFamily="50" charset="-128"/>
                <a:ea typeface="HGP創英角ｺﾞｼｯｸUB" pitchFamily="50" charset="-128"/>
              </a:rPr>
              <a:t>schedule (Topics for each meeting)</a:t>
            </a:r>
            <a:endParaRPr lang="en-US" altLang="ja-JP" sz="2000" dirty="0" smtClean="0">
              <a:solidFill>
                <a:srgbClr val="000000"/>
              </a:solidFill>
            </a:endParaRPr>
          </a:p>
        </p:txBody>
      </p:sp>
      <p:graphicFrame>
        <p:nvGraphicFramePr>
          <p:cNvPr id="39961" name="Group 25"/>
          <p:cNvGraphicFramePr>
            <a:graphicFrameLocks noGrp="1"/>
          </p:cNvGraphicFramePr>
          <p:nvPr>
            <p:extLst>
              <p:ext uri="{D42A27DB-BD31-4B8C-83A1-F6EECF244321}">
                <p14:modId xmlns:p14="http://schemas.microsoft.com/office/powerpoint/2010/main" val="803245694"/>
              </p:ext>
            </p:extLst>
          </p:nvPr>
        </p:nvGraphicFramePr>
        <p:xfrm>
          <a:off x="849313" y="1052513"/>
          <a:ext cx="8712200" cy="5603096"/>
        </p:xfrm>
        <a:graphic>
          <a:graphicData uri="http://schemas.openxmlformats.org/drawingml/2006/table">
            <a:tbl>
              <a:tblPr/>
              <a:tblGrid>
                <a:gridCol w="2035175"/>
                <a:gridCol w="6677025"/>
              </a:tblGrid>
              <a:tr h="5778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Schedule</a:t>
                      </a:r>
                      <a:endParaRPr kumimoji="0" lang="en-US" altLang="ja-JP" sz="1200" b="1"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72000" marR="72000" marT="36000" marB="36000" anchor="ctr" horzOverflow="overflow">
                    <a:lnL w="12700" cap="flat" cmpd="sng" algn="ctr">
                      <a:solidFill>
                        <a:srgbClr val="4C6A91"/>
                      </a:solidFill>
                      <a:prstDash val="solid"/>
                      <a:round/>
                      <a:headEnd type="none" w="med" len="med"/>
                      <a:tailEnd type="none" w="med" len="med"/>
                    </a:lnL>
                    <a:lnR w="12700" cap="flat" cmpd="sng" algn="ctr">
                      <a:solidFill>
                        <a:srgbClr val="4C6A91"/>
                      </a:solidFill>
                      <a:prstDash val="solid"/>
                      <a:round/>
                      <a:headEnd type="none" w="med" len="med"/>
                      <a:tailEnd type="none" w="med" len="med"/>
                    </a:lnR>
                    <a:lnT w="12700" cap="flat" cmpd="sng" algn="ctr">
                      <a:solidFill>
                        <a:srgbClr val="4C6A91"/>
                      </a:solidFill>
                      <a:prstDash val="solid"/>
                      <a:round/>
                      <a:headEnd type="none" w="med" len="med"/>
                      <a:tailEnd type="none" w="med" len="med"/>
                    </a:lnT>
                    <a:lnB w="12700" cap="flat" cmpd="sng" algn="ctr">
                      <a:solidFill>
                        <a:srgbClr val="4C6A91"/>
                      </a:solidFill>
                      <a:prstDash val="solid"/>
                      <a:round/>
                      <a:headEnd type="none" w="med" len="med"/>
                      <a:tailEnd type="none" w="med" len="med"/>
                    </a:lnB>
                    <a:lnTlToBr>
                      <a:noFill/>
                    </a:lnTlToBr>
                    <a:lnBlToTr>
                      <a:noFill/>
                    </a:lnBlToTr>
                    <a:solidFill>
                      <a:srgbClr val="8AA2C2"/>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Topics </a:t>
                      </a:r>
                      <a:endParaRPr kumimoji="0" lang="ja-JP" altLang="en-US" sz="1200" b="1"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72000" marR="72000" marT="36000" marB="36000" anchor="ctr" horzOverflow="overflow">
                    <a:lnL w="12700" cap="flat" cmpd="sng" algn="ctr">
                      <a:solidFill>
                        <a:srgbClr val="4C6A91"/>
                      </a:solidFill>
                      <a:prstDash val="solid"/>
                      <a:round/>
                      <a:headEnd type="none" w="med" len="med"/>
                      <a:tailEnd type="none" w="med" len="med"/>
                    </a:lnL>
                    <a:lnR w="12700" cap="flat" cmpd="sng" algn="ctr">
                      <a:solidFill>
                        <a:srgbClr val="4C6A91"/>
                      </a:solidFill>
                      <a:prstDash val="solid"/>
                      <a:round/>
                      <a:headEnd type="none" w="med" len="med"/>
                      <a:tailEnd type="none" w="med" len="med"/>
                    </a:lnR>
                    <a:lnT w="12700" cap="flat" cmpd="sng" algn="ctr">
                      <a:solidFill>
                        <a:srgbClr val="4C6A91"/>
                      </a:solidFill>
                      <a:prstDash val="solid"/>
                      <a:round/>
                      <a:headEnd type="none" w="med" len="med"/>
                      <a:tailEnd type="none" w="med" len="med"/>
                    </a:lnT>
                    <a:lnB w="12700" cap="flat" cmpd="sng" algn="ctr">
                      <a:solidFill>
                        <a:srgbClr val="4C6A91"/>
                      </a:solidFill>
                      <a:prstDash val="solid"/>
                      <a:round/>
                      <a:headEnd type="none" w="med" len="med"/>
                      <a:tailEnd type="none" w="med" len="med"/>
                    </a:lnB>
                    <a:lnTlToBr>
                      <a:noFill/>
                    </a:lnTlToBr>
                    <a:lnBlToTr>
                      <a:noFill/>
                    </a:lnBlToTr>
                    <a:solidFill>
                      <a:srgbClr val="8AA2C2"/>
                    </a:solidFill>
                  </a:tcPr>
                </a:tc>
              </a:tr>
              <a:tr h="10620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1</a:t>
                      </a:r>
                      <a:r>
                        <a:rPr kumimoji="0" lang="en-US" altLang="ja-JP" sz="1200" b="1" i="0" u="none" strike="noStrike" cap="none" normalizeH="0" baseline="30000" smtClean="0">
                          <a:ln>
                            <a:noFill/>
                          </a:ln>
                          <a:solidFill>
                            <a:schemeClr val="tx1"/>
                          </a:solidFill>
                          <a:effectLst/>
                          <a:latin typeface="ＭＳ Ｐゴシック" charset="-128"/>
                          <a:ea typeface="ＭＳ Ｐゴシック" charset="-128"/>
                        </a:rPr>
                        <a:t>st</a:t>
                      </a: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 meeting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cap="none" normalizeH="0" baseline="0" smtClean="0">
                          <a:ln>
                            <a:noFill/>
                          </a:ln>
                          <a:solidFill>
                            <a:schemeClr val="tx1"/>
                          </a:solidFill>
                          <a:effectLst/>
                          <a:latin typeface="ＭＳ Ｐゴシック" charset="-128"/>
                          <a:ea typeface="ＭＳ Ｐゴシック" charset="-128"/>
                        </a:rPr>
                        <a:t>（</a:t>
                      </a: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the end of September</a:t>
                      </a:r>
                      <a:r>
                        <a:rPr kumimoji="0" lang="ja-JP" altLang="en-US" sz="1200" b="1" i="0" u="none" strike="noStrike" cap="none" normalizeH="0" baseline="0" smtClean="0">
                          <a:ln>
                            <a:noFill/>
                          </a:ln>
                          <a:solidFill>
                            <a:schemeClr val="tx1"/>
                          </a:solidFill>
                          <a:effectLst/>
                          <a:latin typeface="ＭＳ Ｐゴシック" charset="-128"/>
                          <a:ea typeface="ＭＳ Ｐゴシック" charset="-128"/>
                        </a:rPr>
                        <a:t>）</a:t>
                      </a:r>
                      <a:endParaRPr kumimoji="0" lang="ja-JP" altLang="en-US" sz="1200" b="1"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72000" marR="72000" marT="36000" marB="36000" anchor="ctr" horzOverflow="overflow">
                    <a:lnL w="12700" cap="flat" cmpd="sng" algn="ctr">
                      <a:solidFill>
                        <a:srgbClr val="4C6A91"/>
                      </a:solidFill>
                      <a:prstDash val="solid"/>
                      <a:round/>
                      <a:headEnd type="none" w="med" len="med"/>
                      <a:tailEnd type="none" w="med" len="med"/>
                    </a:lnL>
                    <a:lnR w="12700" cap="flat" cmpd="sng" algn="ctr">
                      <a:solidFill>
                        <a:srgbClr val="4C6A91"/>
                      </a:solidFill>
                      <a:prstDash val="solid"/>
                      <a:round/>
                      <a:headEnd type="none" w="med" len="med"/>
                      <a:tailEnd type="none" w="med" len="med"/>
                    </a:lnR>
                    <a:lnT w="12700" cap="flat" cmpd="sng" algn="ctr">
                      <a:solidFill>
                        <a:srgbClr val="4C6A91"/>
                      </a:solidFill>
                      <a:prstDash val="solid"/>
                      <a:round/>
                      <a:headEnd type="none" w="med" len="med"/>
                      <a:tailEnd type="none" w="med" len="med"/>
                    </a:lnT>
                    <a:lnB w="12700" cap="flat" cmpd="sng" algn="ctr">
                      <a:solidFill>
                        <a:srgbClr val="4C6A9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A)</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Introduction of participants and explanation about proceedings of the Committee meeting (by a chairman or Secretariat)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B)</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Research on preconditions. (by Secretariat)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C)</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Proposal of types of target information. (by Secretariat)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D)</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Research proposal of licenses. (by Secretariat)</a:t>
                      </a:r>
                      <a:endParaRPr kumimoji="0" lang="en-US" altLang="ja-JP" sz="1200" b="1" i="0" u="none" strike="noStrike" cap="none" normalizeH="0" baseline="0" dirty="0" smtClean="0">
                        <a:ln>
                          <a:noFill/>
                        </a:ln>
                        <a:solidFill>
                          <a:schemeClr val="tx1"/>
                        </a:solidFill>
                        <a:effectLst/>
                        <a:latin typeface="ＭＳ Ｐゴシック" charset="-128"/>
                        <a:ea typeface="ＭＳ 明朝" pitchFamily="17" charset="-128"/>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cs typeface="Times New Roman" pitchFamily="18" charset="0"/>
                        </a:rPr>
                        <a:t>E)</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cs typeface="Times New Roman" pitchFamily="18" charset="0"/>
                        </a:rPr>
                        <a:t>（</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cs typeface="Times New Roman" pitchFamily="18" charset="0"/>
                        </a:rPr>
                        <a:t>Free discussion</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cs typeface="Times New Roman" pitchFamily="18" charset="0"/>
                        </a:rPr>
                        <a:t>）  </a:t>
                      </a:r>
                      <a:endPar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endParaRPr>
                    </a:p>
                  </a:txBody>
                  <a:tcPr marL="72000" marR="72000" marT="36000" marB="36000" anchor="ctr" horzOverflow="overflow">
                    <a:lnL w="12700" cap="flat" cmpd="sng" algn="ctr">
                      <a:solidFill>
                        <a:srgbClr val="4C6A91"/>
                      </a:solidFill>
                      <a:prstDash val="solid"/>
                      <a:round/>
                      <a:headEnd type="none" w="med" len="med"/>
                      <a:tailEnd type="none" w="med" len="med"/>
                    </a:lnL>
                    <a:lnR w="12700" cap="flat" cmpd="sng" algn="ctr">
                      <a:solidFill>
                        <a:srgbClr val="4C6A91"/>
                      </a:solidFill>
                      <a:prstDash val="solid"/>
                      <a:round/>
                      <a:headEnd type="none" w="med" len="med"/>
                      <a:tailEnd type="none" w="med" len="med"/>
                    </a:lnR>
                    <a:lnT w="12700" cap="flat" cmpd="sng" algn="ctr">
                      <a:solidFill>
                        <a:srgbClr val="4C6A91"/>
                      </a:solidFill>
                      <a:prstDash val="solid"/>
                      <a:round/>
                      <a:headEnd type="none" w="med" len="med"/>
                      <a:tailEnd type="none" w="med" len="med"/>
                    </a:lnT>
                    <a:lnB w="12700" cap="flat" cmpd="sng" algn="ctr">
                      <a:solidFill>
                        <a:srgbClr val="4C6A91"/>
                      </a:solidFill>
                      <a:prstDash val="solid"/>
                      <a:round/>
                      <a:headEnd type="none" w="med" len="med"/>
                      <a:tailEnd type="none" w="med" len="med"/>
                    </a:lnB>
                    <a:lnTlToBr>
                      <a:noFill/>
                    </a:lnTlToBr>
                    <a:lnBlToTr>
                      <a:noFill/>
                    </a:lnBlToTr>
                    <a:solidFill>
                      <a:schemeClr val="bg1"/>
                    </a:solidFill>
                  </a:tcPr>
                </a:tc>
              </a:tr>
              <a:tr h="1223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2</a:t>
                      </a:r>
                      <a:r>
                        <a:rPr kumimoji="0" lang="en-US" altLang="ja-JP" sz="1200" b="1" i="0" u="none" strike="noStrike" cap="none" normalizeH="0" baseline="30000" smtClean="0">
                          <a:ln>
                            <a:noFill/>
                          </a:ln>
                          <a:solidFill>
                            <a:schemeClr val="tx1"/>
                          </a:solidFill>
                          <a:effectLst/>
                          <a:latin typeface="ＭＳ Ｐゴシック" charset="-128"/>
                          <a:ea typeface="ＭＳ Ｐゴシック" charset="-128"/>
                        </a:rPr>
                        <a:t>nd</a:t>
                      </a: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 meeting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cap="none" normalizeH="0" baseline="0" smtClean="0">
                          <a:ln>
                            <a:noFill/>
                          </a:ln>
                          <a:solidFill>
                            <a:schemeClr val="tx1"/>
                          </a:solidFill>
                          <a:effectLst/>
                          <a:latin typeface="ＭＳ Ｐゴシック" charset="-128"/>
                          <a:ea typeface="ＭＳ Ｐゴシック" charset="-128"/>
                        </a:rPr>
                        <a:t>（</a:t>
                      </a: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November</a:t>
                      </a:r>
                      <a:r>
                        <a:rPr kumimoji="0" lang="ja-JP" altLang="en-US" sz="1200" b="1" i="0" u="none" strike="noStrike" cap="none" normalizeH="0" baseline="0" smtClean="0">
                          <a:ln>
                            <a:noFill/>
                          </a:ln>
                          <a:solidFill>
                            <a:schemeClr val="tx1"/>
                          </a:solidFill>
                          <a:effectLst/>
                          <a:latin typeface="ＭＳ Ｐゴシック" charset="-128"/>
                          <a:ea typeface="ＭＳ Ｐゴシック" charset="-128"/>
                        </a:rPr>
                        <a:t>）</a:t>
                      </a:r>
                      <a:endParaRPr kumimoji="0" lang="ja-JP" altLang="en-US" sz="1200" b="1"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72000" marR="72000" marT="36000" marB="36000" anchor="ctr" horzOverflow="overflow">
                    <a:lnL w="12700" cap="flat" cmpd="sng" algn="ctr">
                      <a:solidFill>
                        <a:srgbClr val="4C6A91"/>
                      </a:solidFill>
                      <a:prstDash val="solid"/>
                      <a:round/>
                      <a:headEnd type="none" w="med" len="med"/>
                      <a:tailEnd type="none" w="med" len="med"/>
                    </a:lnL>
                    <a:lnR w="12700" cap="flat" cmpd="sng" algn="ctr">
                      <a:solidFill>
                        <a:srgbClr val="4C6A91"/>
                      </a:solidFill>
                      <a:prstDash val="solid"/>
                      <a:round/>
                      <a:headEnd type="none" w="med" len="med"/>
                      <a:tailEnd type="none" w="med" len="med"/>
                    </a:lnR>
                    <a:lnT w="12700" cap="flat" cmpd="sng" algn="ctr">
                      <a:solidFill>
                        <a:srgbClr val="4C6A91"/>
                      </a:solidFill>
                      <a:prstDash val="solid"/>
                      <a:round/>
                      <a:headEnd type="none" w="med" len="med"/>
                      <a:tailEnd type="none" w="med" len="med"/>
                    </a:lnT>
                    <a:lnB w="12700" cap="flat" cmpd="sng" algn="ctr">
                      <a:solidFill>
                        <a:srgbClr val="4C6A91"/>
                      </a:solidFill>
                      <a:prstDash val="solid"/>
                      <a:round/>
                      <a:headEnd type="none" w="med" len="med"/>
                      <a:tailEnd type="none" w="med" len="med"/>
                    </a:lnB>
                    <a:lnTlToBr>
                      <a:noFill/>
                    </a:lnTlToBr>
                    <a:lnBlToTr>
                      <a:noFill/>
                    </a:lnBlToTr>
                    <a:solidFill>
                      <a:schemeClr val="bg1"/>
                    </a:solidFill>
                  </a:tcPr>
                </a:tc>
                <a:tc>
                  <a:txBody>
                    <a:bodyPr/>
                    <a:lstStyle/>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A)</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Introduction of outline of the verification project. (MIC)</a:t>
                      </a:r>
                    </a:p>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B) Introduction of cases and trends of overseas for the open data. (by Secretariat)</a:t>
                      </a:r>
                    </a:p>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C) Presentation of brush up version of the license proposal. (by Secretariat)</a:t>
                      </a:r>
                    </a:p>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D) Research on considerations of licensing. (by Secretariat)</a:t>
                      </a:r>
                    </a:p>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E)</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Discussion on the tasks and measures for licensing. (Free discussion)</a:t>
                      </a:r>
                      <a:endParaRPr kumimoji="0" lang="en-US" altLang="ja-JP" sz="1200" b="1"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txBody>
                  <a:tcPr marL="72000" marR="72000" marT="36000" marB="36000" anchor="ctr" horzOverflow="overflow">
                    <a:lnL w="12700" cap="flat" cmpd="sng" algn="ctr">
                      <a:solidFill>
                        <a:srgbClr val="4C6A91"/>
                      </a:solidFill>
                      <a:prstDash val="solid"/>
                      <a:round/>
                      <a:headEnd type="none" w="med" len="med"/>
                      <a:tailEnd type="none" w="med" len="med"/>
                    </a:lnL>
                    <a:lnR w="12700" cap="flat" cmpd="sng" algn="ctr">
                      <a:solidFill>
                        <a:srgbClr val="4C6A91"/>
                      </a:solidFill>
                      <a:prstDash val="solid"/>
                      <a:round/>
                      <a:headEnd type="none" w="med" len="med"/>
                      <a:tailEnd type="none" w="med" len="med"/>
                    </a:lnR>
                    <a:lnT w="12700" cap="flat" cmpd="sng" algn="ctr">
                      <a:solidFill>
                        <a:srgbClr val="4C6A91"/>
                      </a:solidFill>
                      <a:prstDash val="solid"/>
                      <a:round/>
                      <a:headEnd type="none" w="med" len="med"/>
                      <a:tailEnd type="none" w="med" len="med"/>
                    </a:lnT>
                    <a:lnB w="12700" cap="flat" cmpd="sng" algn="ctr">
                      <a:solidFill>
                        <a:srgbClr val="4C6A91"/>
                      </a:solidFill>
                      <a:prstDash val="solid"/>
                      <a:round/>
                      <a:headEnd type="none" w="med" len="med"/>
                      <a:tailEnd type="none" w="med" len="med"/>
                    </a:lnB>
                    <a:lnTlToBr>
                      <a:noFill/>
                    </a:lnTlToBr>
                    <a:lnBlToTr>
                      <a:noFill/>
                    </a:lnBlToTr>
                    <a:solidFill>
                      <a:schemeClr val="bg1"/>
                    </a:solidFill>
                  </a:tcPr>
                </a:tc>
              </a:tr>
              <a:tr h="1223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3</a:t>
                      </a:r>
                      <a:r>
                        <a:rPr kumimoji="0" lang="en-US" altLang="ja-JP" sz="1200" b="1" i="0" u="none" strike="noStrike" cap="none" normalizeH="0" baseline="30000" smtClean="0">
                          <a:ln>
                            <a:noFill/>
                          </a:ln>
                          <a:solidFill>
                            <a:schemeClr val="tx1"/>
                          </a:solidFill>
                          <a:effectLst/>
                          <a:latin typeface="ＭＳ Ｐゴシック" charset="-128"/>
                          <a:ea typeface="ＭＳ Ｐゴシック" charset="-128"/>
                        </a:rPr>
                        <a:t>rd</a:t>
                      </a: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 meeting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(January)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ja-JP" altLang="en-US" sz="1200" b="1"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72000" marR="72000" marT="36000" marB="36000" anchor="ctr" horzOverflow="overflow">
                    <a:lnL w="12700" cap="flat" cmpd="sng" algn="ctr">
                      <a:solidFill>
                        <a:srgbClr val="4C6A91"/>
                      </a:solidFill>
                      <a:prstDash val="solid"/>
                      <a:round/>
                      <a:headEnd type="none" w="med" len="med"/>
                      <a:tailEnd type="none" w="med" len="med"/>
                    </a:lnL>
                    <a:lnR w="12700" cap="flat" cmpd="sng" algn="ctr">
                      <a:solidFill>
                        <a:srgbClr val="4C6A91"/>
                      </a:solidFill>
                      <a:prstDash val="solid"/>
                      <a:round/>
                      <a:headEnd type="none" w="med" len="med"/>
                      <a:tailEnd type="none" w="med" len="med"/>
                    </a:lnR>
                    <a:lnT w="12700" cap="flat" cmpd="sng" algn="ctr">
                      <a:solidFill>
                        <a:srgbClr val="4C6A91"/>
                      </a:solidFill>
                      <a:prstDash val="solid"/>
                      <a:round/>
                      <a:headEnd type="none" w="med" len="med"/>
                      <a:tailEnd type="none" w="med" len="med"/>
                    </a:lnT>
                    <a:lnB w="12700" cap="flat" cmpd="sng" algn="ctr">
                      <a:solidFill>
                        <a:srgbClr val="4C6A91"/>
                      </a:solidFill>
                      <a:prstDash val="solid"/>
                      <a:round/>
                      <a:headEnd type="none" w="med" len="med"/>
                      <a:tailEnd type="none" w="med" len="med"/>
                    </a:lnB>
                    <a:lnTlToBr>
                      <a:noFill/>
                    </a:lnTlToBr>
                    <a:lnBlToTr>
                      <a:noFill/>
                    </a:lnBlToTr>
                    <a:solidFill>
                      <a:schemeClr val="bg1"/>
                    </a:solidFill>
                  </a:tcPr>
                </a:tc>
                <a:tc>
                  <a:txBody>
                    <a:bodyPr/>
                    <a:lstStyle/>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A)</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Presentation of needs and challenges necessary for the licenses as a result of verification project. (by trustees of verification project)</a:t>
                      </a:r>
                    </a:p>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B)</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Research on tasks and measures for licensing. (Brush up version) (by Secretariat)</a:t>
                      </a:r>
                    </a:p>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C)</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Presentation of a form of terms of use and a draft of a contract for data and information creation. (by Secretariat)</a:t>
                      </a:r>
                    </a:p>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D)</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Discussion on tasks and measures for licensing. (Free discussion)</a:t>
                      </a:r>
                      <a:endParaRPr kumimoji="0" lang="ja-JP" altLang="ja-JP" sz="1200" b="1" i="0" u="none" strike="noStrike" cap="none" normalizeH="0" baseline="0" dirty="0" smtClean="0">
                        <a:ln>
                          <a:noFill/>
                        </a:ln>
                        <a:solidFill>
                          <a:schemeClr val="tx1"/>
                        </a:solidFill>
                        <a:effectLst/>
                        <a:latin typeface="Century" pitchFamily="18" charset="0"/>
                        <a:ea typeface="ＭＳ 明朝" pitchFamily="17" charset="-128"/>
                        <a:cs typeface="Times New Roman" pitchFamily="18" charset="0"/>
                      </a:endParaRPr>
                    </a:p>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E)</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Discussion on the form of terms of use and a draft contract for data and information creation. (Free discussion)</a:t>
                      </a:r>
                    </a:p>
                  </a:txBody>
                  <a:tcPr marL="72000" marR="72000" marT="36000" marB="36000" anchor="ctr" horzOverflow="overflow">
                    <a:lnL w="12700" cap="flat" cmpd="sng" algn="ctr">
                      <a:solidFill>
                        <a:srgbClr val="4C6A91"/>
                      </a:solidFill>
                      <a:prstDash val="solid"/>
                      <a:round/>
                      <a:headEnd type="none" w="med" len="med"/>
                      <a:tailEnd type="none" w="med" len="med"/>
                    </a:lnL>
                    <a:lnR w="12700" cap="flat" cmpd="sng" algn="ctr">
                      <a:solidFill>
                        <a:srgbClr val="4C6A91"/>
                      </a:solidFill>
                      <a:prstDash val="solid"/>
                      <a:round/>
                      <a:headEnd type="none" w="med" len="med"/>
                      <a:tailEnd type="none" w="med" len="med"/>
                    </a:lnR>
                    <a:lnT w="12700" cap="flat" cmpd="sng" algn="ctr">
                      <a:solidFill>
                        <a:srgbClr val="4C6A91"/>
                      </a:solidFill>
                      <a:prstDash val="solid"/>
                      <a:round/>
                      <a:headEnd type="none" w="med" len="med"/>
                      <a:tailEnd type="none" w="med" len="med"/>
                    </a:lnT>
                    <a:lnB w="12700" cap="flat" cmpd="sng" algn="ctr">
                      <a:solidFill>
                        <a:srgbClr val="4C6A91"/>
                      </a:solidFill>
                      <a:prstDash val="solid"/>
                      <a:round/>
                      <a:headEnd type="none" w="med" len="med"/>
                      <a:tailEnd type="none" w="med" len="med"/>
                    </a:lnB>
                    <a:lnTlToBr>
                      <a:noFill/>
                    </a:lnTlToBr>
                    <a:lnBlToTr>
                      <a:noFill/>
                    </a:lnBlToTr>
                    <a:solidFill>
                      <a:schemeClr val="bg1"/>
                    </a:solidFill>
                  </a:tcPr>
                </a:tc>
              </a:tr>
              <a:tr h="10969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4th meeting</a:t>
                      </a:r>
                    </a:p>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200" b="1" i="0" u="none" strike="noStrike" cap="none" normalizeH="0" baseline="0" smtClean="0">
                          <a:ln>
                            <a:noFill/>
                          </a:ln>
                          <a:solidFill>
                            <a:schemeClr val="tx1"/>
                          </a:solidFill>
                          <a:effectLst/>
                          <a:latin typeface="ＭＳ Ｐゴシック" charset="-128"/>
                          <a:ea typeface="ＭＳ Ｐゴシック" charset="-128"/>
                        </a:rPr>
                        <a:t>（</a:t>
                      </a:r>
                      <a:r>
                        <a:rPr kumimoji="0" lang="en-US" altLang="ja-JP" sz="1200" b="1" i="0" u="none" strike="noStrike" cap="none" normalizeH="0" baseline="0" smtClean="0">
                          <a:ln>
                            <a:noFill/>
                          </a:ln>
                          <a:solidFill>
                            <a:schemeClr val="tx1"/>
                          </a:solidFill>
                          <a:effectLst/>
                          <a:latin typeface="ＭＳ Ｐゴシック" charset="-128"/>
                          <a:ea typeface="ＭＳ Ｐゴシック" charset="-128"/>
                        </a:rPr>
                        <a:t>February</a:t>
                      </a:r>
                      <a:r>
                        <a:rPr kumimoji="0" lang="ja-JP" altLang="en-US" sz="1200" b="1" i="0" u="none" strike="noStrike" cap="none" normalizeH="0" baseline="0" smtClean="0">
                          <a:ln>
                            <a:noFill/>
                          </a:ln>
                          <a:solidFill>
                            <a:schemeClr val="tx1"/>
                          </a:solidFill>
                          <a:effectLst/>
                          <a:latin typeface="ＭＳ Ｐゴシック" charset="-128"/>
                          <a:ea typeface="ＭＳ Ｐゴシック" charset="-128"/>
                        </a:rPr>
                        <a:t>）</a:t>
                      </a:r>
                      <a:endParaRPr kumimoji="0" lang="ja-JP" altLang="en-US" sz="1200" b="1" i="0" u="none" strike="noStrike" cap="none" normalizeH="0" baseline="0" smtClean="0">
                        <a:ln>
                          <a:noFill/>
                        </a:ln>
                        <a:solidFill>
                          <a:schemeClr val="tx1"/>
                        </a:solidFill>
                        <a:effectLst/>
                        <a:latin typeface="Century" pitchFamily="18" charset="0"/>
                        <a:ea typeface="ＭＳ 明朝" pitchFamily="17" charset="-128"/>
                        <a:cs typeface="Times New Roman" pitchFamily="18" charset="0"/>
                      </a:endParaRPr>
                    </a:p>
                  </a:txBody>
                  <a:tcPr marL="72000" marR="72000" marT="36000" marB="36000" anchor="ctr" horzOverflow="overflow">
                    <a:lnL w="12700" cap="flat" cmpd="sng" algn="ctr">
                      <a:solidFill>
                        <a:srgbClr val="4C6A91"/>
                      </a:solidFill>
                      <a:prstDash val="solid"/>
                      <a:round/>
                      <a:headEnd type="none" w="med" len="med"/>
                      <a:tailEnd type="none" w="med" len="med"/>
                    </a:lnL>
                    <a:lnR w="12700" cap="flat" cmpd="sng" algn="ctr">
                      <a:solidFill>
                        <a:srgbClr val="4C6A91"/>
                      </a:solidFill>
                      <a:prstDash val="solid"/>
                      <a:round/>
                      <a:headEnd type="none" w="med" len="med"/>
                      <a:tailEnd type="none" w="med" len="med"/>
                    </a:lnR>
                    <a:lnT w="12700" cap="flat" cmpd="sng" algn="ctr">
                      <a:solidFill>
                        <a:srgbClr val="4C6A91"/>
                      </a:solidFill>
                      <a:prstDash val="solid"/>
                      <a:round/>
                      <a:headEnd type="none" w="med" len="med"/>
                      <a:tailEnd type="none" w="med" len="med"/>
                    </a:lnT>
                    <a:lnB w="12700" cap="flat" cmpd="sng" algn="ctr">
                      <a:solidFill>
                        <a:srgbClr val="4C6A91"/>
                      </a:solidFill>
                      <a:prstDash val="solid"/>
                      <a:round/>
                      <a:headEnd type="none" w="med" len="med"/>
                      <a:tailEnd type="none" w="med" len="med"/>
                    </a:lnB>
                    <a:lnTlToBr>
                      <a:noFill/>
                    </a:lnTlToBr>
                    <a:lnBlToTr>
                      <a:noFill/>
                    </a:lnBlToTr>
                    <a:solidFill>
                      <a:schemeClr val="bg1"/>
                    </a:solidFill>
                  </a:tcPr>
                </a:tc>
                <a:tc>
                  <a:txBody>
                    <a:bodyPr/>
                    <a:lstStyle/>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A)</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Presentation of the form of terms of use , the draft of contract for data and information creation and a proposal of guideline. (by Secretariat)</a:t>
                      </a:r>
                    </a:p>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B)</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Fiscal year activity report</a:t>
                      </a:r>
                      <a:r>
                        <a:rPr kumimoji="0" lang="en-US" altLang="ja-JP" sz="1800" b="0" i="0" u="none" strike="noStrike" cap="none" normalizeH="0" baseline="0" dirty="0" smtClean="0">
                          <a:ln>
                            <a:noFill/>
                          </a:ln>
                          <a:solidFill>
                            <a:schemeClr val="tx1"/>
                          </a:solidFill>
                          <a:effectLst/>
                          <a:latin typeface="ＭＳ Ｐゴシック" charset="-128"/>
                          <a:ea typeface="ＭＳ Ｐゴシック" charset="-128"/>
                        </a:rPr>
                        <a:t> </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by a chairman or Secretariat)</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p>
                    <a:p>
                      <a:pPr marL="158750" marR="0" lvl="0" indent="-158750" algn="just" defTabSz="914400" rtl="0" eaLnBrk="1" fontAlgn="base" latinLnBrk="0" hangingPunct="1">
                        <a:lnSpc>
                          <a:spcPct val="100000"/>
                        </a:lnSpc>
                        <a:spcBef>
                          <a:spcPct val="0"/>
                        </a:spcBef>
                        <a:spcAft>
                          <a:spcPct val="0"/>
                        </a:spcAft>
                        <a:buClrTx/>
                        <a:buSzTx/>
                        <a:buFontTx/>
                        <a:buNone/>
                        <a:tabLst/>
                      </a:pP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C)</a:t>
                      </a:r>
                      <a:r>
                        <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rPr>
                        <a:t> </a:t>
                      </a:r>
                      <a:r>
                        <a:rPr kumimoji="0" lang="en-US" altLang="ja-JP" sz="1200" b="1" i="0" u="none" strike="noStrike" cap="none" normalizeH="0" baseline="0" dirty="0" smtClean="0">
                          <a:ln>
                            <a:noFill/>
                          </a:ln>
                          <a:solidFill>
                            <a:schemeClr val="tx1"/>
                          </a:solidFill>
                          <a:effectLst/>
                          <a:latin typeface="ＭＳ Ｐゴシック" charset="-128"/>
                          <a:ea typeface="ＭＳ Ｐゴシック" charset="-128"/>
                        </a:rPr>
                        <a:t>Next fiscal year activity plan (by a chairman or Secretariat)</a:t>
                      </a:r>
                      <a:endParaRPr kumimoji="0" lang="ja-JP" altLang="en-US" sz="1200" b="1" i="0" u="none" strike="noStrike" cap="none" normalizeH="0" baseline="0" dirty="0" smtClean="0">
                        <a:ln>
                          <a:noFill/>
                        </a:ln>
                        <a:solidFill>
                          <a:schemeClr val="tx1"/>
                        </a:solidFill>
                        <a:effectLst/>
                        <a:latin typeface="ＭＳ Ｐゴシック" charset="-128"/>
                        <a:ea typeface="ＭＳ Ｐゴシック" charset="-128"/>
                      </a:endParaRPr>
                    </a:p>
                  </a:txBody>
                  <a:tcPr marL="72000" marR="72000" marT="36000" marB="36000" anchor="ctr" horzOverflow="overflow">
                    <a:lnL w="12700" cap="flat" cmpd="sng" algn="ctr">
                      <a:solidFill>
                        <a:srgbClr val="4C6A91"/>
                      </a:solidFill>
                      <a:prstDash val="solid"/>
                      <a:round/>
                      <a:headEnd type="none" w="med" len="med"/>
                      <a:tailEnd type="none" w="med" len="med"/>
                    </a:lnL>
                    <a:lnR w="12700" cap="flat" cmpd="sng" algn="ctr">
                      <a:solidFill>
                        <a:srgbClr val="4C6A91"/>
                      </a:solidFill>
                      <a:prstDash val="solid"/>
                      <a:round/>
                      <a:headEnd type="none" w="med" len="med"/>
                      <a:tailEnd type="none" w="med" len="med"/>
                    </a:lnR>
                    <a:lnT w="12700" cap="flat" cmpd="sng" algn="ctr">
                      <a:solidFill>
                        <a:srgbClr val="4C6A91"/>
                      </a:solidFill>
                      <a:prstDash val="solid"/>
                      <a:round/>
                      <a:headEnd type="none" w="med" len="med"/>
                      <a:tailEnd type="none" w="med" len="med"/>
                    </a:lnT>
                    <a:lnB w="12700" cap="flat" cmpd="sng" algn="ctr">
                      <a:solidFill>
                        <a:srgbClr val="4C6A9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スライド番号プレースホルダ 3"/>
          <p:cNvSpPr>
            <a:spLocks noGrp="1"/>
          </p:cNvSpPr>
          <p:nvPr>
            <p:ph type="sldNum" sz="quarter" idx="4294967295"/>
          </p:nvPr>
        </p:nvSpPr>
        <p:spPr>
          <a:noFill/>
        </p:spPr>
        <p:txBody>
          <a:bodyPr/>
          <a:lstStyle/>
          <a:p>
            <a:fld id="{9F95DED8-D065-40AA-AE01-8150EBF3EED0}" type="slidenum">
              <a:rPr lang="en-US" altLang="ja-JP" smtClean="0"/>
              <a:pPr/>
              <a:t>8</a:t>
            </a:fld>
            <a:endParaRPr lang="en-US" altLang="ja-JP" smtClean="0"/>
          </a:p>
        </p:txBody>
      </p:sp>
      <p:sp>
        <p:nvSpPr>
          <p:cNvPr id="41986"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41987" name="Rectangle 2"/>
          <p:cNvSpPr>
            <a:spLocks noGrp="1" noChangeArrowheads="1"/>
          </p:cNvSpPr>
          <p:nvPr>
            <p:ph type="title" idx="4294967295"/>
          </p:nvPr>
        </p:nvSpPr>
        <p:spPr/>
        <p:txBody>
          <a:bodyPr/>
          <a:lstStyle/>
          <a:p>
            <a:pPr eaLnBrk="1" hangingPunct="1"/>
            <a:r>
              <a:rPr lang="en-US" altLang="ja-JP" sz="2000" b="0" dirty="0" smtClean="0">
                <a:solidFill>
                  <a:srgbClr val="000000"/>
                </a:solidFill>
                <a:latin typeface="HGP創英角ｺﾞｼｯｸUB" pitchFamily="50" charset="-128"/>
                <a:ea typeface="HGP創英角ｺﾞｼｯｸUB" pitchFamily="50" charset="-128"/>
              </a:rPr>
              <a:t>4. Considerations </a:t>
            </a:r>
            <a:r>
              <a:rPr lang="en-US" altLang="ja-JP" sz="2000" b="0" dirty="0" smtClean="0">
                <a:solidFill>
                  <a:srgbClr val="000000"/>
                </a:solidFill>
                <a:latin typeface="HGP創英角ｺﾞｼｯｸUB" pitchFamily="50" charset="-128"/>
                <a:ea typeface="HGP創英角ｺﾞｼｯｸUB" pitchFamily="50" charset="-128"/>
              </a:rPr>
              <a:t>for Open Data</a:t>
            </a:r>
            <a:endParaRPr lang="ja-JP" altLang="en-US" sz="2000" dirty="0" smtClean="0">
              <a:solidFill>
                <a:srgbClr val="000000"/>
              </a:solidFill>
            </a:endParaRPr>
          </a:p>
        </p:txBody>
      </p:sp>
      <p:sp>
        <p:nvSpPr>
          <p:cNvPr id="41988" name="Rectangle 49"/>
          <p:cNvSpPr>
            <a:spLocks noGrp="1" noChangeArrowheads="1"/>
          </p:cNvSpPr>
          <p:nvPr>
            <p:ph type="body" idx="4294967295"/>
          </p:nvPr>
        </p:nvSpPr>
        <p:spPr>
          <a:xfrm>
            <a:off x="560388" y="549275"/>
            <a:ext cx="8929687" cy="1281113"/>
          </a:xfrm>
        </p:spPr>
        <p:txBody>
          <a:bodyPr/>
          <a:lstStyle/>
          <a:p>
            <a:pPr marL="514350" lvl="2" indent="-285750" eaLnBrk="1" hangingPunct="1">
              <a:spcBef>
                <a:spcPct val="0"/>
              </a:spcBef>
              <a:buFont typeface="Arial" charset="0"/>
              <a:buChar char="•"/>
            </a:pPr>
            <a:endParaRPr lang="en-US" altLang="ja-JP" sz="1000" dirty="0" smtClean="0">
              <a:solidFill>
                <a:srgbClr val="000000"/>
              </a:solidFill>
            </a:endParaRPr>
          </a:p>
          <a:p>
            <a:pPr marL="0" indent="0" eaLnBrk="1" hangingPunct="1">
              <a:spcBef>
                <a:spcPct val="0"/>
              </a:spcBef>
            </a:pPr>
            <a:r>
              <a:rPr lang="en-US" altLang="ja-JP" dirty="0">
                <a:solidFill>
                  <a:srgbClr val="000000"/>
                </a:solidFill>
              </a:rPr>
              <a:t>A)Example </a:t>
            </a:r>
            <a:r>
              <a:rPr lang="en-US" altLang="ja-JP" dirty="0" smtClean="0">
                <a:solidFill>
                  <a:srgbClr val="000000"/>
                </a:solidFill>
              </a:rPr>
              <a:t>of targeted information.</a:t>
            </a:r>
          </a:p>
          <a:p>
            <a:pPr marL="514350" lvl="2" indent="-285750" eaLnBrk="1" hangingPunct="1">
              <a:spcBef>
                <a:spcPct val="0"/>
              </a:spcBef>
            </a:pPr>
            <a:r>
              <a:rPr lang="en-US" altLang="ja-JP" dirty="0" smtClean="0">
                <a:solidFill>
                  <a:srgbClr val="000000"/>
                </a:solidFill>
              </a:rPr>
              <a:t>The information retained by</a:t>
            </a:r>
            <a:r>
              <a:rPr lang="en-US" altLang="ja-JP" dirty="0" smtClean="0"/>
              <a:t> prefecture ministries and government offices and has been released to the public is listed below.  </a:t>
            </a:r>
            <a:endParaRPr lang="en-US" altLang="ja-JP" dirty="0" smtClean="0">
              <a:solidFill>
                <a:srgbClr val="000000"/>
              </a:solidFill>
            </a:endParaRPr>
          </a:p>
          <a:p>
            <a:pPr marL="514350" lvl="2" indent="-285750" eaLnBrk="1" hangingPunct="1">
              <a:spcBef>
                <a:spcPct val="0"/>
              </a:spcBef>
              <a:buFont typeface="Wingdings" pitchFamily="2" charset="2"/>
              <a:buNone/>
            </a:pPr>
            <a:endParaRPr lang="en-US" altLang="ja-JP" dirty="0" smtClean="0">
              <a:solidFill>
                <a:srgbClr val="000000"/>
              </a:solidFill>
            </a:endParaRPr>
          </a:p>
        </p:txBody>
      </p:sp>
      <p:graphicFrame>
        <p:nvGraphicFramePr>
          <p:cNvPr id="19530" name="Group 74"/>
          <p:cNvGraphicFramePr>
            <a:graphicFrameLocks noGrp="1"/>
          </p:cNvGraphicFramePr>
          <p:nvPr>
            <p:extLst>
              <p:ext uri="{D42A27DB-BD31-4B8C-83A1-F6EECF244321}">
                <p14:modId xmlns:p14="http://schemas.microsoft.com/office/powerpoint/2010/main" val="869771248"/>
              </p:ext>
            </p:extLst>
          </p:nvPr>
        </p:nvGraphicFramePr>
        <p:xfrm>
          <a:off x="776536" y="1556792"/>
          <a:ext cx="8351838" cy="5130165"/>
        </p:xfrm>
        <a:graphic>
          <a:graphicData uri="http://schemas.openxmlformats.org/drawingml/2006/table">
            <a:tbl>
              <a:tblPr/>
              <a:tblGrid>
                <a:gridCol w="4211638"/>
                <a:gridCol w="1452562"/>
                <a:gridCol w="2687638"/>
              </a:tblGrid>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ＭＳ Ｐゴシック" charset="-128"/>
                          <a:ea typeface="ＭＳ Ｐゴシック" charset="-128"/>
                        </a:rPr>
                        <a:t>Information</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ＭＳ Ｐゴシック" charset="-128"/>
                          <a:ea typeface="ＭＳ Ｐゴシック" charset="-128"/>
                        </a:rPr>
                        <a:t>Classification</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ＭＳ Ｐゴシック" charset="-128"/>
                          <a:ea typeface="ＭＳ Ｐゴシック" charset="-128"/>
                        </a:rPr>
                        <a:t>Information holder</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9687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Government figures, statistics of the Statistics Bureau, information and communication statistics</a:t>
                      </a:r>
                      <a:endPar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Statistical data</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Tx/>
                        <a:buFont typeface="Wingdings" pitchFamily="2" charset="2"/>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Ministry of Internal Affairs and Communications, Bureau of Statistics</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r h="292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Information of East Japan great earthquake</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Statistical data</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Ministry of Economy, Trade and Industry</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r>
              <a:tr h="701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White Paper on Local Public Finance, White Paper Information and Communication, White Paper on Fire Defense, White Paper on the Settlement of Environmental Public Disputes, White Paper on Nuclear Energy, White Paper on Fisheries, etc.</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Whitepaper</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Each ministry</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r h="292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Various reports</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Report</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Each ministry</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r>
              <a:tr h="292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Budget and the settlement of accounts</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Account information</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Each ministry</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r h="292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Jurisdiction Acts</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Act</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Each ministry</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r>
              <a:tr h="292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Permanent GPS monument, Gravity data, GPS fixed point data</a:t>
                      </a:r>
                      <a:r>
                        <a:rPr kumimoji="1" lang="ja-JP" altLang="en-US" sz="1000" b="0" i="0" u="none" strike="noStrike" cap="none" normalizeH="0" baseline="0" smtClean="0">
                          <a:ln>
                            <a:noFill/>
                          </a:ln>
                          <a:solidFill>
                            <a:srgbClr val="000000"/>
                          </a:solidFill>
                          <a:effectLst/>
                          <a:latin typeface="ＭＳ Ｐゴシック" charset="-128"/>
                          <a:ea typeface="ＭＳ Ｐゴシック" charset="-128"/>
                        </a:rPr>
                        <a:t> </a:t>
                      </a: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,etc.</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Measured data</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Geospatial Information Authority of Japan</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r h="4953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Electronic national large scale map, country change archives, etc.</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Map, Aerial photograph</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Geospatial Information Authority of Japan</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r>
              <a:tr h="395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Hazard map basics information (figure of land condition, figure of urban area active fault) etc.</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Map</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Geospatial Information Authority of Japan</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Statistical data of traffic, statistical data of land, statistical data on construction</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Statistical data</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Ministry of Land, Infrastructure, Transport and Tourism</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Center for information for disaster prevention</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Measured data</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Ministry of Land, Infrastructure, Transport and Tourism, etc.</a:t>
                      </a:r>
                      <a:endParaRPr kumimoji="1" lang="ja-JP" altLang="en-US" sz="1000" b="0" i="0" u="none" strike="noStrike" cap="none" normalizeH="0" baseline="0" smtClean="0">
                        <a:ln>
                          <a:noFill/>
                        </a:ln>
                        <a:solidFill>
                          <a:schemeClr val="tx1"/>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r h="3968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Weather information</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Measured data</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chemeClr val="tx1"/>
                          </a:solidFill>
                          <a:effectLst/>
                          <a:latin typeface="ＭＳ Ｐゴシック" charset="-128"/>
                          <a:ea typeface="ＭＳ Ｐゴシック" charset="-128"/>
                        </a:rPr>
                        <a:t>Japan Meteorological Agency/Japan Meteorological Business Support Center</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BECF0"/>
                    </a:solidFill>
                  </a:tcPr>
                </a:tc>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Weather Statistical information</a:t>
                      </a: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smtClean="0">
                          <a:ln>
                            <a:noFill/>
                          </a:ln>
                          <a:solidFill>
                            <a:srgbClr val="000000"/>
                          </a:solidFill>
                          <a:effectLst/>
                          <a:latin typeface="ＭＳ Ｐゴシック" charset="-128"/>
                          <a:ea typeface="ＭＳ Ｐゴシック" charset="-128"/>
                        </a:rPr>
                        <a:t>Measured data</a:t>
                      </a:r>
                      <a:endParaRPr kumimoji="1" lang="ja-JP" altLang="en-US" sz="1000" b="0" i="0" u="none" strike="noStrike" cap="none" normalizeH="0" baseline="0" smtClean="0">
                        <a:ln>
                          <a:noFill/>
                        </a:ln>
                        <a:solidFill>
                          <a:srgbClr val="000000"/>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rPr>
                        <a:t>Japan Meteorological Agency</a:t>
                      </a:r>
                      <a:endParaRPr kumimoji="1" lang="ja-JP" altLang="en-US" sz="1000" b="0" i="0" u="none" strike="noStrike" cap="none" normalizeH="0" baseline="0" dirty="0" smtClean="0">
                        <a:ln>
                          <a:noFill/>
                        </a:ln>
                        <a:solidFill>
                          <a:schemeClr val="tx1"/>
                        </a:solidFill>
                        <a:effectLst/>
                        <a:latin typeface="ＭＳ Ｐゴシック" charset="-128"/>
                        <a:ea typeface="ＭＳ Ｐゴシック" charset="-128"/>
                      </a:endParaRPr>
                    </a:p>
                  </a:txBody>
                  <a:tcPr marL="84406" marR="8440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5D7E0"/>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スライド番号プレースホルダ 3"/>
          <p:cNvSpPr>
            <a:spLocks noGrp="1"/>
          </p:cNvSpPr>
          <p:nvPr>
            <p:ph type="sldNum" sz="quarter" idx="4294967295"/>
          </p:nvPr>
        </p:nvSpPr>
        <p:spPr>
          <a:noFill/>
        </p:spPr>
        <p:txBody>
          <a:bodyPr/>
          <a:lstStyle/>
          <a:p>
            <a:fld id="{8C22ECE6-E588-44D6-B096-E756CB18F13B}" type="slidenum">
              <a:rPr lang="en-US" altLang="ja-JP" smtClean="0"/>
              <a:pPr/>
              <a:t>9</a:t>
            </a:fld>
            <a:endParaRPr lang="en-US" altLang="ja-JP" smtClean="0"/>
          </a:p>
        </p:txBody>
      </p:sp>
      <p:sp>
        <p:nvSpPr>
          <p:cNvPr id="44034" name="フッター プレースホルダ 4"/>
          <p:cNvSpPr>
            <a:spLocks noGrp="1"/>
          </p:cNvSpPr>
          <p:nvPr>
            <p:ph type="ftr" sz="quarter" idx="4294967295"/>
          </p:nvPr>
        </p:nvSpPr>
        <p:spPr>
          <a:noFill/>
        </p:spPr>
        <p:txBody>
          <a:bodyPr/>
          <a:lstStyle/>
          <a:p>
            <a:r>
              <a:rPr lang="en-US" altLang="ja-JP" smtClean="0"/>
              <a:t>Copyright (C) 2012, Open Data Promotion Consortium</a:t>
            </a:r>
          </a:p>
        </p:txBody>
      </p:sp>
      <p:sp>
        <p:nvSpPr>
          <p:cNvPr id="44035" name="Rectangle 2"/>
          <p:cNvSpPr>
            <a:spLocks noGrp="1" noChangeArrowheads="1"/>
          </p:cNvSpPr>
          <p:nvPr>
            <p:ph type="title" idx="4294967295"/>
          </p:nvPr>
        </p:nvSpPr>
        <p:spPr>
          <a:xfrm>
            <a:off x="415925" y="-100013"/>
            <a:ext cx="9051925" cy="482601"/>
          </a:xfrm>
        </p:spPr>
        <p:txBody>
          <a:bodyPr/>
          <a:lstStyle/>
          <a:p>
            <a:pPr eaLnBrk="1" hangingPunct="1"/>
            <a:r>
              <a:rPr lang="en-US" altLang="ja-JP" sz="2000" b="0" dirty="0" smtClean="0">
                <a:solidFill>
                  <a:srgbClr val="000000"/>
                </a:solidFill>
                <a:latin typeface="HGP創英角ｺﾞｼｯｸUB" pitchFamily="50" charset="-128"/>
                <a:ea typeface="HGP創英角ｺﾞｼｯｸUB" pitchFamily="50" charset="-128"/>
              </a:rPr>
              <a:t>4. Considerations </a:t>
            </a:r>
            <a:r>
              <a:rPr lang="en-US" altLang="ja-JP" sz="2000" b="0" dirty="0" smtClean="0">
                <a:solidFill>
                  <a:srgbClr val="000000"/>
                </a:solidFill>
                <a:latin typeface="HGP創英角ｺﾞｼｯｸUB" pitchFamily="50" charset="-128"/>
                <a:ea typeface="HGP創英角ｺﾞｼｯｸUB" pitchFamily="50" charset="-128"/>
              </a:rPr>
              <a:t>for Open Data</a:t>
            </a:r>
            <a:endParaRPr lang="ja-JP" altLang="en-US" sz="2000" dirty="0" smtClean="0">
              <a:solidFill>
                <a:srgbClr val="000000"/>
              </a:solidFill>
            </a:endParaRPr>
          </a:p>
        </p:txBody>
      </p:sp>
      <p:sp>
        <p:nvSpPr>
          <p:cNvPr id="44036" name="Rectangle 49"/>
          <p:cNvSpPr>
            <a:spLocks noGrp="1" noChangeArrowheads="1"/>
          </p:cNvSpPr>
          <p:nvPr>
            <p:ph type="body" idx="4294967295"/>
          </p:nvPr>
        </p:nvSpPr>
        <p:spPr>
          <a:xfrm>
            <a:off x="560388" y="331788"/>
            <a:ext cx="8929687" cy="800219"/>
          </a:xfrm>
        </p:spPr>
        <p:txBody>
          <a:bodyPr/>
          <a:lstStyle/>
          <a:p>
            <a:pPr marL="0" indent="0" eaLnBrk="1" hangingPunct="1">
              <a:spcBef>
                <a:spcPct val="0"/>
              </a:spcBef>
            </a:pPr>
            <a:r>
              <a:rPr lang="en-US" altLang="ja-JP" dirty="0" smtClean="0">
                <a:solidFill>
                  <a:srgbClr val="000000"/>
                </a:solidFill>
              </a:rPr>
              <a:t>B)Consideration for Open Data (for utilization)</a:t>
            </a:r>
          </a:p>
          <a:p>
            <a:pPr marL="685800" lvl="2" indent="-457200" eaLnBrk="1" hangingPunct="1">
              <a:spcBef>
                <a:spcPct val="0"/>
              </a:spcBef>
            </a:pPr>
            <a:endParaRPr lang="en-US" altLang="ja-JP" dirty="0" smtClean="0">
              <a:solidFill>
                <a:srgbClr val="000000"/>
              </a:solidFill>
            </a:endParaRPr>
          </a:p>
          <a:p>
            <a:pPr marL="939800" lvl="3" indent="-457200" eaLnBrk="1" hangingPunct="1">
              <a:spcBef>
                <a:spcPct val="0"/>
              </a:spcBef>
            </a:pPr>
            <a:endParaRPr lang="en-US" altLang="ja-JP" dirty="0" smtClean="0">
              <a:solidFill>
                <a:srgbClr val="000000"/>
              </a:solidFill>
            </a:endParaRPr>
          </a:p>
        </p:txBody>
      </p:sp>
      <p:graphicFrame>
        <p:nvGraphicFramePr>
          <p:cNvPr id="44107" name="Group 75"/>
          <p:cNvGraphicFramePr>
            <a:graphicFrameLocks noGrp="1"/>
          </p:cNvGraphicFramePr>
          <p:nvPr>
            <p:extLst>
              <p:ext uri="{D42A27DB-BD31-4B8C-83A1-F6EECF244321}">
                <p14:modId xmlns:p14="http://schemas.microsoft.com/office/powerpoint/2010/main" val="3350047797"/>
              </p:ext>
            </p:extLst>
          </p:nvPr>
        </p:nvGraphicFramePr>
        <p:xfrm>
          <a:off x="488503" y="663575"/>
          <a:ext cx="9217025" cy="5960513"/>
        </p:xfrm>
        <a:graphic>
          <a:graphicData uri="http://schemas.openxmlformats.org/drawingml/2006/table">
            <a:tbl>
              <a:tblPr/>
              <a:tblGrid>
                <a:gridCol w="1224137"/>
                <a:gridCol w="720080"/>
                <a:gridCol w="1152128"/>
                <a:gridCol w="648072"/>
                <a:gridCol w="2305546"/>
                <a:gridCol w="3167062"/>
              </a:tblGrid>
              <a:tr h="233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Open/Not open</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grid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Example of topics</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3363">
                <a:tc row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Not open to the public</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Regulated as non-disclosure information by laws (privacy, safety and etc.)</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3363">
                <a:tc vMerge="1">
                  <a:txBody>
                    <a:bodyPr/>
                    <a:lstStyle/>
                    <a:p>
                      <a:endParaRPr kumimoji="1" lang="ja-JP" altLang="en-US"/>
                    </a:p>
                  </a:txBody>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It is possible to open to the public juridically, but in fact, it is not open. (due to the effort and cost to open). Will be opened to the public with an information disclosure request.</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3363">
                <a:tc vMerge="1">
                  <a:txBody>
                    <a:bodyPr/>
                    <a:lstStyle/>
                    <a:p>
                      <a:endParaRPr kumimoji="1" lang="ja-JP" altLang="en-US"/>
                    </a:p>
                  </a:txBody>
                  <a:tcPr/>
                </a:tc>
                <a:tc grid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It is vague legally. (There is no clear open rule)</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3363">
                <a:tc rowSpan="18">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Open to the public</a:t>
                      </a:r>
                    </a:p>
                  </a:txBody>
                  <a:tcPr marT="45715" marB="4571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FFFF"/>
                    </a:solidFill>
                  </a:tcPr>
                </a:tc>
                <a:tc rowSpan="5">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Difficult to obtain</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Paper</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Distributed by paper. (it is not available if you do not go to the field. Need a request to forward by mail)</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Selling in the form of such as booklets. (a purchase is required)</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371475">
                <a:tc vMerge="1">
                  <a:txBody>
                    <a:bodyPr/>
                    <a:lstStyle/>
                    <a:p>
                      <a:endParaRPr kumimoji="1" lang="ja-JP" altLang="en-US"/>
                    </a:p>
                  </a:txBody>
                  <a:tcPr/>
                </a:tc>
                <a:tc vMerge="1">
                  <a:txBody>
                    <a:bodyPr/>
                    <a:lstStyle/>
                    <a:p>
                      <a:endParaRPr kumimoji="1" lang="ja-JP" altLang="en-US"/>
                    </a:p>
                  </a:txBody>
                  <a:tcPr/>
                </a:tc>
                <a:tc rowSpan="3"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Digitization</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The location is unclear although it is opened to the public by the web.</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(exists in deep layers in the web, not found in web search, not intuitive, differs by the public office and the location changes frequently.)</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Sent by the electronic media when it is requested. It costs time and effort.</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Not free of charge, (cost)</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rowSpan="13">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Not useful after acquisition</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Single use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paper</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Need for digitization</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pdf</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There are difficulties to read such text.</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vMerge="1">
                  <a:txBody>
                    <a:bodyPr/>
                    <a:lstStyle/>
                    <a:p>
                      <a:endParaRPr kumimoji="1" lang="ja-JP" altLang="en-US"/>
                    </a:p>
                  </a:txBody>
                  <a:tcPr/>
                </a:tc>
                <a:tc rowSpan="5"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Combination use of data</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Different data format.</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Different table format.</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Different use and definition of terms or it is not mentioned.</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Different notation method and numerical unit.</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Different research method and research period.</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vMerge="1">
                  <a:txBody>
                    <a:bodyPr/>
                    <a:lstStyle/>
                    <a:p>
                      <a:endParaRPr kumimoji="1" lang="ja-JP" altLang="en-US"/>
                    </a:p>
                  </a:txBody>
                  <a:tcPr/>
                </a:tc>
                <a:tc rowSpan="4"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Terms of service</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(the terms of the license)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D690"/>
                    </a:solidFill>
                  </a:tcPr>
                </a:tc>
                <a:tc rowSpan="4" h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Use conditions are not specified.</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D69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Specification of the right holder is possible. (a permission is necessary)</a:t>
                      </a:r>
                      <a:endParaRPr kumimoji="1" lang="ja-JP" altLang="en-US" sz="1800" b="0" i="0" u="none" strike="noStrike" cap="none" normalizeH="0" baseline="0" smtClean="0">
                        <a:ln>
                          <a:noFill/>
                        </a:ln>
                        <a:solidFill>
                          <a:schemeClr val="tx1"/>
                        </a:solidFill>
                        <a:effectLst/>
                        <a:latin typeface="ＭＳ Ｐゴシック" charset="-128"/>
                        <a:ea typeface="ＭＳ Ｐゴシック" charset="-128"/>
                      </a:endParaRPr>
                    </a:p>
                  </a:txBody>
                  <a:tcPr marT="45715" marB="4571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D690"/>
                    </a:solidFill>
                  </a:tcPr>
                </a:tc>
              </a:tr>
              <a:tr h="23336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Specification of the right holder is impossible. (need to specify the right holder). </a:t>
                      </a:r>
                    </a:p>
                  </a:txBody>
                  <a:tcPr marT="45715" marB="4571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D690"/>
                    </a:solidFill>
                  </a:tcPr>
                </a:tc>
              </a:tr>
              <a:tr h="23336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Use conditions are specified.</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D69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The use conditions are strict. (no commercial use, no reproduction, etc.)</a:t>
                      </a:r>
                    </a:p>
                  </a:txBody>
                  <a:tcPr marT="45715" marB="4571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D690"/>
                    </a:solidFill>
                  </a:tcPr>
                </a:tc>
              </a:tr>
              <a:tr h="23336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Legal restrictions</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D690"/>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Ex) Unable to forecast using the weather information.</a:t>
                      </a:r>
                    </a:p>
                  </a:txBody>
                  <a:tcPr marT="45715" marB="4571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D690"/>
                    </a:solidFill>
                  </a:tcPr>
                </a:tc>
              </a:tr>
              <a:tr h="233363">
                <a:tc vMerge="1">
                  <a:txBody>
                    <a:bodyPr/>
                    <a:lstStyle/>
                    <a:p>
                      <a:endParaRPr kumimoji="1" lang="ja-JP" altLang="en-US"/>
                    </a:p>
                  </a:txBody>
                  <a:tcPr/>
                </a:tc>
                <a:tc vMerge="1">
                  <a:txBody>
                    <a:bodyPr/>
                    <a:lstStyle/>
                    <a:p>
                      <a:endParaRPr kumimoji="1" lang="ja-JP" altLang="en-US"/>
                    </a:p>
                  </a:txBody>
                  <a:tcPr/>
                </a:tc>
                <a:tc rowSpan="2"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In a case of reading automatically by  machine</a:t>
                      </a:r>
                    </a:p>
                  </a:txBody>
                  <a:tcPr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smtClean="0">
                          <a:ln>
                            <a:noFill/>
                          </a:ln>
                          <a:solidFill>
                            <a:schemeClr val="tx1"/>
                          </a:solidFill>
                          <a:effectLst/>
                          <a:latin typeface="HGP創英角ｺﾞｼｯｸUB" pitchFamily="50" charset="-128"/>
                          <a:ea typeface="HGP創英角ｺﾞｼｯｸUB" pitchFamily="50" charset="-128"/>
                        </a:rPr>
                        <a:t>Not readable by machine. Difficult to read (ex. pdf).</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r h="233363">
                <a:tc vMerge="1">
                  <a:txBody>
                    <a:bodyPr/>
                    <a:lstStyle/>
                    <a:p>
                      <a:endParaRPr kumimoji="1" lang="ja-JP" altLang="en-US"/>
                    </a:p>
                  </a:txBody>
                  <a:tcPr/>
                </a:tc>
                <a:tc vMerge="1">
                  <a:txBody>
                    <a:bodyPr/>
                    <a:lstStyle/>
                    <a:p>
                      <a:endParaRPr kumimoji="1" lang="ja-JP" altLang="en-US"/>
                    </a:p>
                  </a:txBody>
                  <a:tcPr/>
                </a:tc>
                <a:tc gridSpan="2" vMerge="1">
                  <a:txBody>
                    <a:bodyPr/>
                    <a:lstStyle/>
                    <a:p>
                      <a:endParaRPr kumimoji="1" lang="ja-JP" altLang="en-US"/>
                    </a:p>
                  </a:txBody>
                  <a:tcPr/>
                </a:tc>
                <a:tc hMerge="1" vMerge="1">
                  <a:txBody>
                    <a:bodyPr/>
                    <a:lstStyle/>
                    <a:p>
                      <a:endParaRPr kumimoji="1" lang="ja-JP" alt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rPr>
                        <a:t>Location of data changes frequently,</a:t>
                      </a:r>
                    </a:p>
                  </a:txBody>
                  <a:tcPr marT="45715" marB="4571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4107"/>
                                        </p:tgtEl>
                                        <p:attrNameLst>
                                          <p:attrName>style.visibility</p:attrName>
                                        </p:attrNameLst>
                                      </p:cBhvr>
                                      <p:to>
                                        <p:strVal val="visible"/>
                                      </p:to>
                                    </p:set>
                                    <p:animEffect transition="in" filter="blinds(horizontal)">
                                      <p:cBhvr>
                                        <p:cTn id="7" dur="500"/>
                                        <p:tgtEl>
                                          <p:spTgt spid="441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01_A4J">
  <a:themeElements>
    <a:clrScheme name="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objectDefaults>
  <a:extraClrSchemeLst>
    <a:extraClrScheme>
      <a:clrScheme name="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01_A4J">
  <a:themeElements>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1_B-01_A4J">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ctr" defTabSz="914400" rtl="0" eaLnBrk="1" fontAlgn="b" latinLnBrk="0" hangingPunct="1">
          <a:lnSpc>
            <a:spcPct val="100000"/>
          </a:lnSpc>
          <a:spcBef>
            <a:spcPct val="0"/>
          </a:spcBef>
          <a:spcAft>
            <a:spcPct val="0"/>
          </a:spcAft>
          <a:buClrTx/>
          <a:buSzTx/>
          <a:buFont typeface="Wingdings" pitchFamily="2" charset="2"/>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objectDefaults>
  <a:extraClrSchemeLst>
    <a:extraClrScheme>
      <a:clrScheme name="1_B-01_A4J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01_A4J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01_A4J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01_A4J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01_A4J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01_A4J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01_A4J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01_A4J 8">
        <a:dk1>
          <a:srgbClr val="000000"/>
        </a:dk1>
        <a:lt1>
          <a:srgbClr val="FFFFFF"/>
        </a:lt1>
        <a:dk2>
          <a:srgbClr val="4A6F82"/>
        </a:dk2>
        <a:lt2>
          <a:srgbClr val="808080"/>
        </a:lt2>
        <a:accent1>
          <a:srgbClr val="CCECFF"/>
        </a:accent1>
        <a:accent2>
          <a:srgbClr val="3333CC"/>
        </a:accent2>
        <a:accent3>
          <a:srgbClr val="FFFFFF"/>
        </a:accent3>
        <a:accent4>
          <a:srgbClr val="000000"/>
        </a:accent4>
        <a:accent5>
          <a:srgbClr val="E2F4FF"/>
        </a:accent5>
        <a:accent6>
          <a:srgbClr val="2D2DB9"/>
        </a:accent6>
        <a:hlink>
          <a:srgbClr val="CCCCFF"/>
        </a:hlink>
        <a:folHlink>
          <a:srgbClr val="EFE0DD"/>
        </a:folHlink>
      </a:clrScheme>
      <a:clrMap bg1="lt1" tx1="dk1" bg2="lt2" tx2="dk2" accent1="accent1" accent2="accent2" accent3="accent3" accent4="accent4" accent5="accent5" accent6="accent6" hlink="hlink" folHlink="folHlink"/>
    </a:extraClrScheme>
    <a:extraClrScheme>
      <a:clrScheme name="1_B-01_A4J 9">
        <a:dk1>
          <a:srgbClr val="000000"/>
        </a:dk1>
        <a:lt1>
          <a:srgbClr val="FFFFFF"/>
        </a:lt1>
        <a:dk2>
          <a:srgbClr val="4A6F82"/>
        </a:dk2>
        <a:lt2>
          <a:srgbClr val="808080"/>
        </a:lt2>
        <a:accent1>
          <a:srgbClr val="CCECFF"/>
        </a:accent1>
        <a:accent2>
          <a:srgbClr val="3535CB"/>
        </a:accent2>
        <a:accent3>
          <a:srgbClr val="FFFFFF"/>
        </a:accent3>
        <a:accent4>
          <a:srgbClr val="000000"/>
        </a:accent4>
        <a:accent5>
          <a:srgbClr val="E2F4FF"/>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0">
        <a:dk1>
          <a:srgbClr val="000000"/>
        </a:dk1>
        <a:lt1>
          <a:srgbClr val="FFFFFF"/>
        </a:lt1>
        <a:dk2>
          <a:srgbClr val="4A6F82"/>
        </a:dk2>
        <a:lt2>
          <a:srgbClr val="808080"/>
        </a:lt2>
        <a:accent1>
          <a:srgbClr val="D7EAF5"/>
        </a:accent1>
        <a:accent2>
          <a:srgbClr val="3535CB"/>
        </a:accent2>
        <a:accent3>
          <a:srgbClr val="FFFFFF"/>
        </a:accent3>
        <a:accent4>
          <a:srgbClr val="000000"/>
        </a:accent4>
        <a:accent5>
          <a:srgbClr val="E8F3F9"/>
        </a:accent5>
        <a:accent6>
          <a:srgbClr val="2F2FB8"/>
        </a:accent6>
        <a:hlink>
          <a:srgbClr val="D7D7F5"/>
        </a:hlink>
        <a:folHlink>
          <a:srgbClr val="F5DCD7"/>
        </a:folHlink>
      </a:clrScheme>
      <a:clrMap bg1="lt1" tx1="dk1" bg2="lt2" tx2="dk2" accent1="accent1" accent2="accent2" accent3="accent3" accent4="accent4" accent5="accent5" accent6="accent6" hlink="hlink" folHlink="folHlink"/>
    </a:extraClrScheme>
    <a:extraClrScheme>
      <a:clrScheme name="1_B-01_A4J 11">
        <a:dk1>
          <a:srgbClr val="000000"/>
        </a:dk1>
        <a:lt1>
          <a:srgbClr val="FFFFFF"/>
        </a:lt1>
        <a:dk2>
          <a:srgbClr val="000000"/>
        </a:dk2>
        <a:lt2>
          <a:srgbClr val="ACACAC"/>
        </a:lt2>
        <a:accent1>
          <a:srgbClr val="D3DCE8"/>
        </a:accent1>
        <a:accent2>
          <a:srgbClr val="3E5E84"/>
        </a:accent2>
        <a:accent3>
          <a:srgbClr val="FFFFFF"/>
        </a:accent3>
        <a:accent4>
          <a:srgbClr val="000000"/>
        </a:accent4>
        <a:accent5>
          <a:srgbClr val="E6EBF2"/>
        </a:accent5>
        <a:accent6>
          <a:srgbClr val="375477"/>
        </a:accent6>
        <a:hlink>
          <a:srgbClr val="E4BB46"/>
        </a:hlink>
        <a:folHlink>
          <a:srgbClr val="D2E8BD"/>
        </a:folHlink>
      </a:clrScheme>
      <a:clrMap bg1="lt1" tx1="dk1" bg2="lt2" tx2="dk2" accent1="accent1" accent2="accent2" accent3="accent3" accent4="accent4" accent5="accent5" accent6="accent6" hlink="hlink" folHlink="folHlink"/>
    </a:extraClrScheme>
    <a:extraClrScheme>
      <a:clrScheme name="1_B-01_A4J 12">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ACACAC"/>
      </a:lt2>
      <a:accent1>
        <a:srgbClr val="D3DCE8"/>
      </a:accent1>
      <a:accent2>
        <a:srgbClr val="E4BB46"/>
      </a:accent2>
      <a:accent3>
        <a:srgbClr val="FFFFFF"/>
      </a:accent3>
      <a:accent4>
        <a:srgbClr val="000000"/>
      </a:accent4>
      <a:accent5>
        <a:srgbClr val="E6EBF2"/>
      </a:accent5>
      <a:accent6>
        <a:srgbClr val="CFA93F"/>
      </a:accent6>
      <a:hlink>
        <a:srgbClr val="3E5E84"/>
      </a:hlink>
      <a:folHlink>
        <a:srgbClr val="D2E8B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B-01_A4J</Template>
  <TotalTime>3793</TotalTime>
  <Words>2471</Words>
  <Application>Microsoft Office PowerPoint</Application>
  <PresentationFormat>A4 210 x 297 mm</PresentationFormat>
  <Paragraphs>494</Paragraphs>
  <Slides>14</Slides>
  <Notes>14</Notes>
  <HiddenSlides>0</HiddenSlides>
  <MMClips>0</MMClips>
  <ScaleCrop>false</ScaleCrop>
  <HeadingPairs>
    <vt:vector size="4" baseType="variant">
      <vt:variant>
        <vt:lpstr>テーマ</vt:lpstr>
      </vt:variant>
      <vt:variant>
        <vt:i4>2</vt:i4>
      </vt:variant>
      <vt:variant>
        <vt:lpstr>スライド タイトル</vt:lpstr>
      </vt:variant>
      <vt:variant>
        <vt:i4>14</vt:i4>
      </vt:variant>
    </vt:vector>
  </HeadingPairs>
  <TitlesOfParts>
    <vt:vector size="16" baseType="lpstr">
      <vt:lpstr>B-01_A4J</vt:lpstr>
      <vt:lpstr>1_B-01_A4J</vt:lpstr>
      <vt:lpstr>PowerPoint プレゼンテーション</vt:lpstr>
      <vt:lpstr>Contents</vt:lpstr>
      <vt:lpstr> 1. Discussion contents of Data Governance Committee for three years</vt:lpstr>
      <vt:lpstr>  2. Discussion contents of Data Governance Committee in fiscal 2012   </vt:lpstr>
      <vt:lpstr>2. Discussion contents of Data Governance Committee in fiscal 2012</vt:lpstr>
      <vt:lpstr>2. Discussion contents of Data Governance Committee in fiscal 2012</vt:lpstr>
      <vt:lpstr>3. Meeting schedule (Topics for each meeting)</vt:lpstr>
      <vt:lpstr>4. Considerations for Open Data</vt:lpstr>
      <vt:lpstr>4. Considerations for Open Data</vt:lpstr>
      <vt:lpstr>4. Considerations for Open Data</vt:lpstr>
      <vt:lpstr>5. Considerations for existing licenses</vt:lpstr>
      <vt:lpstr>5. Considerations for existing licenses</vt:lpstr>
      <vt:lpstr>5. Considerations for existing licenses</vt:lpstr>
      <vt:lpstr>6. Discussion points　</vt:lpstr>
    </vt:vector>
  </TitlesOfParts>
  <Company>MRI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タイトル</dc:title>
  <dc:creator>津國　剛</dc:creator>
  <cp:lastModifiedBy>福島　直央</cp:lastModifiedBy>
  <cp:revision>251</cp:revision>
  <cp:lastPrinted>2000-10-19T16:09:05Z</cp:lastPrinted>
  <dcterms:created xsi:type="dcterms:W3CDTF">2010-12-13T06:02:17Z</dcterms:created>
  <dcterms:modified xsi:type="dcterms:W3CDTF">2014-02-06T05:28:16Z</dcterms:modified>
</cp:coreProperties>
</file>