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217" r:id="rId1"/>
    <p:sldMasterId id="2147484608" r:id="rId2"/>
    <p:sldMasterId id="2147484741" r:id="rId3"/>
    <p:sldMasterId id="2147484806" r:id="rId4"/>
  </p:sldMasterIdLst>
  <p:notesMasterIdLst>
    <p:notesMasterId r:id="rId7"/>
  </p:notesMasterIdLst>
  <p:handoutMasterIdLst>
    <p:handoutMasterId r:id="rId8"/>
  </p:handoutMasterIdLst>
  <p:sldIdLst>
    <p:sldId id="2416" r:id="rId5"/>
    <p:sldId id="2445" r:id="rId6"/>
  </p:sldIdLst>
  <p:sldSz cx="9906000" cy="6858000" type="A4"/>
  <p:notesSz cx="6807200" cy="9939338"/>
  <p:defaultTex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A57CD"/>
    <a:srgbClr val="FFA2A1"/>
    <a:srgbClr val="C0504D"/>
    <a:srgbClr val="FFE5E5"/>
    <a:srgbClr val="FFBEBD"/>
    <a:srgbClr val="7792C7"/>
    <a:srgbClr val="FF66CC"/>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5" autoAdjust="0"/>
    <p:restoredTop sz="94565" autoAdjust="0"/>
  </p:normalViewPr>
  <p:slideViewPr>
    <p:cSldViewPr>
      <p:cViewPr>
        <p:scale>
          <a:sx n="100" d="100"/>
          <a:sy n="100" d="100"/>
        </p:scale>
        <p:origin x="216" y="-1032"/>
      </p:cViewPr>
      <p:guideLst>
        <p:guide orient="horz" pos="2160"/>
        <p:guide pos="3120"/>
      </p:guideLst>
    </p:cSldViewPr>
  </p:slideViewPr>
  <p:outlineViewPr>
    <p:cViewPr>
      <p:scale>
        <a:sx n="33" d="100"/>
        <a:sy n="33" d="100"/>
      </p:scale>
      <p:origin x="259"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74" y="2102"/>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3" y="3"/>
            <a:ext cx="2950375"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55221" y="3"/>
            <a:ext cx="2950374"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3" y="9440372"/>
            <a:ext cx="2950375"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55221" y="9440372"/>
            <a:ext cx="2950374"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0E2BD61-DDD7-4277-940A-D53337B860F0}" type="slidenum">
              <a:rPr lang="en-US" altLang="ja-JP"/>
              <a:pPr>
                <a:defRPr/>
              </a:pPr>
              <a:t>‹#›</a:t>
            </a:fld>
            <a:endParaRPr lang="en-US" altLang="ja-JP"/>
          </a:p>
        </p:txBody>
      </p:sp>
    </p:spTree>
    <p:extLst>
      <p:ext uri="{BB962C8B-B14F-4D97-AF65-F5344CB8AC3E}">
        <p14:creationId xmlns:p14="http://schemas.microsoft.com/office/powerpoint/2010/main" val="216487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3"/>
            <a:ext cx="2950375"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221" y="3"/>
            <a:ext cx="2950374" cy="497367"/>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0241" y="4720985"/>
            <a:ext cx="5446723" cy="4473102"/>
          </a:xfrm>
          <a:prstGeom prst="rect">
            <a:avLst/>
          </a:prstGeom>
          <a:noFill/>
          <a:ln w="9525">
            <a:noFill/>
            <a:miter lim="800000"/>
            <a:headEnd/>
            <a:tailEnd/>
          </a:ln>
          <a:effectLst/>
        </p:spPr>
        <p:txBody>
          <a:bodyPr vert="horz" wrap="square" lIns="92141" tIns="46070" rIns="92141" bIns="4607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3" y="9440372"/>
            <a:ext cx="2950375"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221" y="9440372"/>
            <a:ext cx="2950374" cy="497366"/>
          </a:xfrm>
          <a:prstGeom prst="rect">
            <a:avLst/>
          </a:prstGeom>
          <a:noFill/>
          <a:ln w="9525">
            <a:noFill/>
            <a:miter lim="800000"/>
            <a:headEnd/>
            <a:tailEnd/>
          </a:ln>
          <a:effectLst/>
        </p:spPr>
        <p:txBody>
          <a:bodyPr vert="horz" wrap="square" lIns="92141" tIns="46070" rIns="92141" bIns="46070"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8330283-1BF3-43FC-816A-7A3E2B057054}" type="slidenum">
              <a:rPr lang="en-US" altLang="ja-JP"/>
              <a:pPr>
                <a:defRPr/>
              </a:pPr>
              <a:t>‹#›</a:t>
            </a:fld>
            <a:endParaRPr lang="en-US" altLang="ja-JP"/>
          </a:p>
        </p:txBody>
      </p:sp>
    </p:spTree>
    <p:extLst>
      <p:ext uri="{BB962C8B-B14F-4D97-AF65-F5344CB8AC3E}">
        <p14:creationId xmlns:p14="http://schemas.microsoft.com/office/powerpoint/2010/main" val="70309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09613" y="744538"/>
            <a:ext cx="5387975" cy="3729037"/>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78330283-1BF3-43FC-816A-7A3E2B057054}" type="slidenum">
              <a:rPr lang="en-US" altLang="ja-JP" smtClean="0"/>
              <a:pPr>
                <a:defRPr/>
              </a:pPr>
              <a:t>0</a:t>
            </a:fld>
            <a:endParaRPr lang="en-US" altLang="ja-JP"/>
          </a:p>
        </p:txBody>
      </p:sp>
    </p:spTree>
    <p:extLst>
      <p:ext uri="{BB962C8B-B14F-4D97-AF65-F5344CB8AC3E}">
        <p14:creationId xmlns:p14="http://schemas.microsoft.com/office/powerpoint/2010/main" val="3655358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330283-1BF3-43FC-816A-7A3E2B057054}" type="slidenum">
              <a:rPr lang="en-US" altLang="ja-JP" smtClean="0"/>
              <a:pPr>
                <a:defRPr/>
              </a:pPr>
              <a:t>1</a:t>
            </a:fld>
            <a:endParaRPr lang="en-US" altLang="ja-JP"/>
          </a:p>
        </p:txBody>
      </p:sp>
    </p:spTree>
    <p:extLst>
      <p:ext uri="{BB962C8B-B14F-4D97-AF65-F5344CB8AC3E}">
        <p14:creationId xmlns:p14="http://schemas.microsoft.com/office/powerpoint/2010/main" val="407080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1" y="213078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8" y="3886200"/>
            <a:ext cx="6934200" cy="1752600"/>
          </a:xfrm>
        </p:spPr>
        <p:txBody>
          <a:bodyPr/>
          <a:lstStyle>
            <a:lvl1pPr marL="0" indent="0" algn="ctr">
              <a:buNone/>
              <a:defRPr>
                <a:solidFill>
                  <a:schemeClr val="tx1">
                    <a:tint val="75000"/>
                  </a:schemeClr>
                </a:solidFill>
              </a:defRPr>
            </a:lvl1pPr>
            <a:lvl2pPr marL="452427" indent="0" algn="ctr">
              <a:buNone/>
              <a:defRPr>
                <a:solidFill>
                  <a:schemeClr val="tx1">
                    <a:tint val="75000"/>
                  </a:schemeClr>
                </a:solidFill>
              </a:defRPr>
            </a:lvl2pPr>
            <a:lvl3pPr marL="904855" indent="0" algn="ctr">
              <a:buNone/>
              <a:defRPr>
                <a:solidFill>
                  <a:schemeClr val="tx1">
                    <a:tint val="75000"/>
                  </a:schemeClr>
                </a:solidFill>
              </a:defRPr>
            </a:lvl3pPr>
            <a:lvl4pPr marL="1357282" indent="0" algn="ctr">
              <a:buNone/>
              <a:defRPr>
                <a:solidFill>
                  <a:schemeClr val="tx1">
                    <a:tint val="75000"/>
                  </a:schemeClr>
                </a:solidFill>
              </a:defRPr>
            </a:lvl4pPr>
            <a:lvl5pPr marL="1809710" indent="0" algn="ctr">
              <a:buNone/>
              <a:defRPr>
                <a:solidFill>
                  <a:schemeClr val="tx1">
                    <a:tint val="75000"/>
                  </a:schemeClr>
                </a:solidFill>
              </a:defRPr>
            </a:lvl5pPr>
            <a:lvl6pPr marL="2262136" indent="0" algn="ctr">
              <a:buNone/>
              <a:defRPr>
                <a:solidFill>
                  <a:schemeClr val="tx1">
                    <a:tint val="75000"/>
                  </a:schemeClr>
                </a:solidFill>
              </a:defRPr>
            </a:lvl6pPr>
            <a:lvl7pPr marL="2714564" indent="0" algn="ctr">
              <a:buNone/>
              <a:defRPr>
                <a:solidFill>
                  <a:schemeClr val="tx1">
                    <a:tint val="75000"/>
                  </a:schemeClr>
                </a:solidFill>
              </a:defRPr>
            </a:lvl7pPr>
            <a:lvl8pPr marL="3166991" indent="0" algn="ctr">
              <a:buNone/>
              <a:defRPr>
                <a:solidFill>
                  <a:schemeClr val="tx1">
                    <a:tint val="75000"/>
                  </a:schemeClr>
                </a:solidFill>
              </a:defRPr>
            </a:lvl8pPr>
            <a:lvl9pPr marL="361941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27014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395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854"/>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86" y="274854"/>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658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6" y="213241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16"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09164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675816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2" y="440888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22"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75245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6"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85185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6"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16"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3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3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157372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466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21090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8"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947809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5828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266955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400146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6"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2016/2/23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93142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826406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42583735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2576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4843" y="-8649"/>
            <a:ext cx="8916469" cy="365816"/>
          </a:xfrm>
        </p:spPr>
        <p:txBody>
          <a:bodyPr/>
          <a:lstStyle>
            <a:lvl1pPr>
              <a:defRPr sz="2400"/>
            </a:lvl1pPr>
          </a:lstStyle>
          <a:p>
            <a:r>
              <a:rPr lang="ja-JP" altLang="en-US" smtClean="0"/>
              <a:t>マスタ タイトルの書式設定</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Rectangle 7"/>
          <p:cNvSpPr>
            <a:spLocks noGrp="1" noChangeArrowheads="1"/>
          </p:cNvSpPr>
          <p:nvPr>
            <p:ph type="sldNum" sz="quarter" idx="12"/>
          </p:nvPr>
        </p:nvSpPr>
        <p:spPr/>
        <p:txBody>
          <a:bodyPr rIns="36000" bIns="36000" anchor="b"/>
          <a:lstStyle>
            <a:lvl1pPr>
              <a:defRPr sz="1100"/>
            </a:lvl1pPr>
          </a:lstStyle>
          <a:p>
            <a:pPr>
              <a:defRPr/>
            </a:pPr>
            <a:fld id="{D1B6D482-3016-49B3-ACA7-A27264F6E235}"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366575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4" y="-8649"/>
            <a:ext cx="8916469" cy="365816"/>
          </a:xfrm>
        </p:spPr>
        <p:txBody>
          <a:bodyPr/>
          <a:lstStyle>
            <a:lvl1pPr>
              <a:defRPr sz="2400"/>
            </a:lvl1pPr>
          </a:lstStyle>
          <a:p>
            <a:r>
              <a:rPr lang="ja-JP" altLang="en-US" smtClean="0"/>
              <a:t>マスタ タイトルの書式設定</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385984" y="6245225"/>
            <a:ext cx="3135041" cy="476250"/>
          </a:xfrm>
          <a:prstGeom prst="rect">
            <a:avLst/>
          </a:prstGeom>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sldNum" sz="quarter" idx="12"/>
          </p:nvPr>
        </p:nvSpPr>
        <p:spPr/>
        <p:txBody>
          <a:bodyPr rIns="36000" bIns="36000" anchor="b"/>
          <a:lstStyle>
            <a:lvl1pPr>
              <a:defRPr sz="1100"/>
            </a:lvl1pPr>
          </a:lstStyle>
          <a:p>
            <a:pPr>
              <a:defRPr/>
            </a:pPr>
            <a:fld id="{D1B6D482-3016-49B3-ACA7-A27264F6E2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21296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9255"/>
            <a:ext cx="8915400" cy="565674"/>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495300" y="638690"/>
            <a:ext cx="8915400" cy="4525963"/>
          </a:xfrm>
        </p:spPr>
        <p:txBody>
          <a:bodyPr/>
          <a:lstStyle>
            <a:lvl1pPr>
              <a:defRPr sz="2400"/>
            </a:lvl1pPr>
            <a:lvl2pPr>
              <a:defRPr sz="2000"/>
            </a:lvl2pPr>
            <a:lvl3pPr>
              <a:defRPr sz="1800"/>
            </a:lvl3pPr>
            <a:lvl4pPr>
              <a:defRPr sz="1600"/>
            </a:lvl4pPr>
            <a:lvl5pPr>
              <a:defRPr sz="16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a:p>
        </p:txBody>
      </p:sp>
    </p:spTree>
    <p:extLst>
      <p:ext uri="{BB962C8B-B14F-4D97-AF65-F5344CB8AC3E}">
        <p14:creationId xmlns:p14="http://schemas.microsoft.com/office/powerpoint/2010/main" val="32980354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4_タイトルとコンテンツ">
    <p:spTree>
      <p:nvGrpSpPr>
        <p:cNvPr id="1" name=""/>
        <p:cNvGrpSpPr/>
        <p:nvPr/>
      </p:nvGrpSpPr>
      <p:grpSpPr>
        <a:xfrm>
          <a:off x="0" y="0"/>
          <a:ext cx="0" cy="0"/>
          <a:chOff x="0" y="0"/>
          <a:chExt cx="0" cy="0"/>
        </a:xfrm>
      </p:grpSpPr>
      <p:cxnSp>
        <p:nvCxnSpPr>
          <p:cNvPr id="3" name="直線コネクタ 6"/>
          <p:cNvCxnSpPr>
            <a:cxnSpLocks noChangeShapeType="1"/>
          </p:cNvCxnSpPr>
          <p:nvPr userDrawn="1"/>
        </p:nvCxnSpPr>
        <p:spPr bwMode="auto">
          <a:xfrm>
            <a:off x="0" y="402141"/>
            <a:ext cx="9906000" cy="1587"/>
          </a:xfrm>
          <a:prstGeom prst="line">
            <a:avLst/>
          </a:prstGeom>
          <a:noFill/>
          <a:ln w="63500" cmpd="thickThin" algn="ctr">
            <a:solidFill>
              <a:srgbClr val="FF9900"/>
            </a:solidFill>
            <a:round/>
            <a:headEnd/>
            <a:tailEnd/>
          </a:ln>
        </p:spPr>
      </p:cxnSp>
      <p:sp>
        <p:nvSpPr>
          <p:cNvPr id="7" name="スライド番号プレースホルダ 2"/>
          <p:cNvSpPr txBox="1">
            <a:spLocks/>
          </p:cNvSpPr>
          <p:nvPr userDrawn="1"/>
        </p:nvSpPr>
        <p:spPr bwMode="auto">
          <a:xfrm>
            <a:off x="9402763" y="33548"/>
            <a:ext cx="436562" cy="304800"/>
          </a:xfrm>
          <a:prstGeom prst="rect">
            <a:avLst/>
          </a:prstGeom>
          <a:noFill/>
          <a:ln w="9525">
            <a:solidFill>
              <a:schemeClr val="tx1"/>
            </a:solidFill>
            <a:miter lim="800000"/>
            <a:headEnd/>
            <a:tailEnd/>
          </a:ln>
        </p:spPr>
        <p:txBody>
          <a:bodyPr wrap="none" anchor="ctr" anchorCtr="1"/>
          <a:lstStyle/>
          <a:p>
            <a:pPr algn="ctr">
              <a:defRPr/>
            </a:pPr>
            <a:fld id="{CCA9FCA8-C93E-423A-B190-5510D9E07E3E}" type="slidenum">
              <a:rPr kumimoji="0" lang="en-US" altLang="ja-JP" sz="1200">
                <a:solidFill>
                  <a:prstClr val="black"/>
                </a:solidFill>
                <a:latin typeface="Calibri" pitchFamily="34" charset="0"/>
              </a:rPr>
              <a:pPr algn="ctr">
                <a:defRPr/>
              </a:pPr>
              <a:t>‹#›</a:t>
            </a:fld>
            <a:endParaRPr kumimoji="0" lang="en-US" altLang="ja-JP" sz="1200">
              <a:solidFill>
                <a:prstClr val="black"/>
              </a:solidFill>
              <a:latin typeface="Calibri" pitchFamily="34" charset="0"/>
            </a:endParaRPr>
          </a:p>
        </p:txBody>
      </p:sp>
    </p:spTree>
    <p:extLst>
      <p:ext uri="{BB962C8B-B14F-4D97-AF65-F5344CB8AC3E}">
        <p14:creationId xmlns:p14="http://schemas.microsoft.com/office/powerpoint/2010/main" val="26842733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64" y="440725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64" y="2906741"/>
            <a:ext cx="8420100" cy="1500187"/>
          </a:xfrm>
        </p:spPr>
        <p:txBody>
          <a:bodyPr anchor="b"/>
          <a:lstStyle>
            <a:lvl1pPr marL="0" indent="0">
              <a:buNone/>
              <a:defRPr sz="2000">
                <a:solidFill>
                  <a:schemeClr val="tx1">
                    <a:tint val="75000"/>
                  </a:schemeClr>
                </a:solidFill>
              </a:defRPr>
            </a:lvl1pPr>
            <a:lvl2pPr marL="452427" indent="0">
              <a:buNone/>
              <a:defRPr sz="1800">
                <a:solidFill>
                  <a:schemeClr val="tx1">
                    <a:tint val="75000"/>
                  </a:schemeClr>
                </a:solidFill>
              </a:defRPr>
            </a:lvl2pPr>
            <a:lvl3pPr marL="904855" indent="0">
              <a:buNone/>
              <a:defRPr sz="1500">
                <a:solidFill>
                  <a:schemeClr val="tx1">
                    <a:tint val="75000"/>
                  </a:schemeClr>
                </a:solidFill>
              </a:defRPr>
            </a:lvl3pPr>
            <a:lvl4pPr marL="1357282" indent="0">
              <a:buNone/>
              <a:defRPr sz="1400">
                <a:solidFill>
                  <a:schemeClr val="tx1">
                    <a:tint val="75000"/>
                  </a:schemeClr>
                </a:solidFill>
              </a:defRPr>
            </a:lvl4pPr>
            <a:lvl5pPr marL="1809710" indent="0">
              <a:buNone/>
              <a:defRPr sz="1400">
                <a:solidFill>
                  <a:schemeClr val="tx1">
                    <a:tint val="75000"/>
                  </a:schemeClr>
                </a:solidFill>
              </a:defRPr>
            </a:lvl5pPr>
            <a:lvl6pPr marL="2262136" indent="0">
              <a:buNone/>
              <a:defRPr sz="1400">
                <a:solidFill>
                  <a:schemeClr val="tx1">
                    <a:tint val="75000"/>
                  </a:schemeClr>
                </a:solidFill>
              </a:defRPr>
            </a:lvl6pPr>
            <a:lvl7pPr marL="2714564" indent="0">
              <a:buNone/>
              <a:defRPr sz="1400">
                <a:solidFill>
                  <a:schemeClr val="tx1">
                    <a:tint val="75000"/>
                  </a:schemeClr>
                </a:solidFill>
              </a:defRPr>
            </a:lvl7pPr>
            <a:lvl8pPr marL="3166991" indent="0">
              <a:buNone/>
              <a:defRPr sz="1400">
                <a:solidFill>
                  <a:schemeClr val="tx1">
                    <a:tint val="75000"/>
                  </a:schemeClr>
                </a:solidFill>
              </a:defRPr>
            </a:lvl8pPr>
            <a:lvl9pPr marL="3619419"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81374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1_タイトルとコンテンツ">
    <p:spTree>
      <p:nvGrpSpPr>
        <p:cNvPr id="1" name=""/>
        <p:cNvGrpSpPr/>
        <p:nvPr/>
      </p:nvGrpSpPr>
      <p:grpSpPr>
        <a:xfrm>
          <a:off x="0" y="0"/>
          <a:ext cx="0" cy="0"/>
          <a:chOff x="0" y="0"/>
          <a:chExt cx="0" cy="0"/>
        </a:xfrm>
      </p:grpSpPr>
      <p:cxnSp>
        <p:nvCxnSpPr>
          <p:cNvPr id="3" name="直線コネクタ 6"/>
          <p:cNvCxnSpPr>
            <a:cxnSpLocks noChangeShapeType="1"/>
          </p:cNvCxnSpPr>
          <p:nvPr userDrawn="1"/>
        </p:nvCxnSpPr>
        <p:spPr bwMode="auto">
          <a:xfrm>
            <a:off x="0" y="402141"/>
            <a:ext cx="9906000" cy="1587"/>
          </a:xfrm>
          <a:prstGeom prst="line">
            <a:avLst/>
          </a:prstGeom>
          <a:noFill/>
          <a:ln w="63500" cmpd="thickThin" algn="ctr">
            <a:solidFill>
              <a:srgbClr val="FF9900"/>
            </a:solidFill>
            <a:round/>
            <a:headEnd/>
            <a:tailEnd/>
          </a:ln>
        </p:spPr>
      </p:cxnSp>
      <p:sp>
        <p:nvSpPr>
          <p:cNvPr id="7" name="スライド番号プレースホルダ 2"/>
          <p:cNvSpPr txBox="1">
            <a:spLocks/>
          </p:cNvSpPr>
          <p:nvPr userDrawn="1"/>
        </p:nvSpPr>
        <p:spPr bwMode="auto">
          <a:xfrm>
            <a:off x="9402763" y="33548"/>
            <a:ext cx="436562" cy="304800"/>
          </a:xfrm>
          <a:prstGeom prst="rect">
            <a:avLst/>
          </a:prstGeom>
          <a:noFill/>
          <a:ln w="9525">
            <a:solidFill>
              <a:schemeClr val="tx1"/>
            </a:solidFill>
            <a:miter lim="800000"/>
            <a:headEnd/>
            <a:tailEnd/>
          </a:ln>
        </p:spPr>
        <p:txBody>
          <a:bodyPr wrap="none" anchor="ctr" anchorCtr="1"/>
          <a:lstStyle/>
          <a:p>
            <a:pPr algn="ctr">
              <a:defRPr/>
            </a:pPr>
            <a:fld id="{CCA9FCA8-C93E-423A-B190-5510D9E07E3E}" type="slidenum">
              <a:rPr kumimoji="0" lang="en-US" altLang="ja-JP" sz="1200">
                <a:solidFill>
                  <a:prstClr val="black"/>
                </a:solidFill>
                <a:latin typeface="Calibri" pitchFamily="34" charset="0"/>
              </a:rPr>
              <a:pPr algn="ctr">
                <a:defRPr/>
              </a:pPr>
              <a:t>‹#›</a:t>
            </a:fld>
            <a:endParaRPr kumimoji="0" lang="en-US" altLang="ja-JP" sz="1200">
              <a:solidFill>
                <a:prstClr val="black"/>
              </a:solidFill>
              <a:latin typeface="Calibri" pitchFamily="34" charset="0"/>
            </a:endParaRPr>
          </a:p>
        </p:txBody>
      </p:sp>
    </p:spTree>
    <p:extLst>
      <p:ext uri="{BB962C8B-B14F-4D97-AF65-F5344CB8AC3E}">
        <p14:creationId xmlns:p14="http://schemas.microsoft.com/office/powerpoint/2010/main" val="12646056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47217" name="Picture 49" descr="TitleRed_L15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0" y="0"/>
            <a:ext cx="9906000" cy="4852988"/>
          </a:xfrm>
          <a:prstGeom prst="rect">
            <a:avLst/>
          </a:prstGeom>
          <a:noFill/>
          <a:extLst>
            <a:ext uri="{909E8E84-426E-40DD-AFC4-6F175D3DCCD1}">
              <a14:hiddenFill xmlns:a14="http://schemas.microsoft.com/office/drawing/2010/main">
                <a:solidFill>
                  <a:srgbClr val="FFFFFF"/>
                </a:solidFill>
              </a14:hiddenFill>
            </a:ext>
          </a:extLst>
        </p:spPr>
      </p:pic>
      <p:grpSp>
        <p:nvGrpSpPr>
          <p:cNvPr id="647218" name="Group 50"/>
          <p:cNvGrpSpPr>
            <a:grpSpLocks noChangeAspect="1"/>
          </p:cNvGrpSpPr>
          <p:nvPr userDrawn="1"/>
        </p:nvGrpSpPr>
        <p:grpSpPr bwMode="auto">
          <a:xfrm>
            <a:off x="7917921" y="185738"/>
            <a:ext cx="1785144" cy="920750"/>
            <a:chOff x="4604" y="117"/>
            <a:chExt cx="1038" cy="580"/>
          </a:xfrm>
        </p:grpSpPr>
        <p:sp>
          <p:nvSpPr>
            <p:cNvPr id="647219" name="AutoShape 51"/>
            <p:cNvSpPr>
              <a:spLocks noChangeAspect="1" noChangeArrowheads="1" noTextEdit="1"/>
            </p:cNvSpPr>
            <p:nvPr userDrawn="1"/>
          </p:nvSpPr>
          <p:spPr bwMode="gray">
            <a:xfrm>
              <a:off x="4604" y="117"/>
              <a:ext cx="1038"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0" name="Freeform 52"/>
            <p:cNvSpPr>
              <a:spLocks/>
            </p:cNvSpPr>
            <p:nvPr userDrawn="1"/>
          </p:nvSpPr>
          <p:spPr bwMode="gray">
            <a:xfrm>
              <a:off x="4655" y="604"/>
              <a:ext cx="26" cy="43"/>
            </a:xfrm>
            <a:custGeom>
              <a:avLst/>
              <a:gdLst>
                <a:gd name="T0" fmla="*/ 0 w 463"/>
                <a:gd name="T1" fmla="*/ 731 h 762"/>
                <a:gd name="T2" fmla="*/ 0 w 463"/>
                <a:gd name="T3" fmla="*/ 643 h 762"/>
                <a:gd name="T4" fmla="*/ 177 w 463"/>
                <a:gd name="T5" fmla="*/ 684 h 762"/>
                <a:gd name="T6" fmla="*/ 355 w 463"/>
                <a:gd name="T7" fmla="*/ 568 h 762"/>
                <a:gd name="T8" fmla="*/ 325 w 463"/>
                <a:gd name="T9" fmla="*/ 493 h 762"/>
                <a:gd name="T10" fmla="*/ 271 w 463"/>
                <a:gd name="T11" fmla="*/ 452 h 762"/>
                <a:gd name="T12" fmla="*/ 203 w 463"/>
                <a:gd name="T13" fmla="*/ 417 h 762"/>
                <a:gd name="T14" fmla="*/ 62 w 463"/>
                <a:gd name="T15" fmla="*/ 323 h 762"/>
                <a:gd name="T16" fmla="*/ 12 w 463"/>
                <a:gd name="T17" fmla="*/ 190 h 762"/>
                <a:gd name="T18" fmla="*/ 90 w 463"/>
                <a:gd name="T19" fmla="*/ 41 h 762"/>
                <a:gd name="T20" fmla="*/ 257 w 463"/>
                <a:gd name="T21" fmla="*/ 0 h 762"/>
                <a:gd name="T22" fmla="*/ 411 w 463"/>
                <a:gd name="T23" fmla="*/ 24 h 762"/>
                <a:gd name="T24" fmla="*/ 411 w 463"/>
                <a:gd name="T25" fmla="*/ 106 h 762"/>
                <a:gd name="T26" fmla="*/ 262 w 463"/>
                <a:gd name="T27" fmla="*/ 74 h 762"/>
                <a:gd name="T28" fmla="*/ 162 w 463"/>
                <a:gd name="T29" fmla="*/ 98 h 762"/>
                <a:gd name="T30" fmla="*/ 120 w 463"/>
                <a:gd name="T31" fmla="*/ 178 h 762"/>
                <a:gd name="T32" fmla="*/ 149 w 463"/>
                <a:gd name="T33" fmla="*/ 253 h 762"/>
                <a:gd name="T34" fmla="*/ 273 w 463"/>
                <a:gd name="T35" fmla="*/ 331 h 762"/>
                <a:gd name="T36" fmla="*/ 374 w 463"/>
                <a:gd name="T37" fmla="*/ 388 h 762"/>
                <a:gd name="T38" fmla="*/ 444 w 463"/>
                <a:gd name="T39" fmla="*/ 465 h 762"/>
                <a:gd name="T40" fmla="*/ 463 w 463"/>
                <a:gd name="T41" fmla="*/ 556 h 762"/>
                <a:gd name="T42" fmla="*/ 184 w 463"/>
                <a:gd name="T43" fmla="*/ 762 h 762"/>
                <a:gd name="T44" fmla="*/ 0 w 463"/>
                <a:gd name="T45" fmla="*/ 731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1" name="Freeform 53"/>
            <p:cNvSpPr>
              <a:spLocks/>
            </p:cNvSpPr>
            <p:nvPr userDrawn="1"/>
          </p:nvSpPr>
          <p:spPr bwMode="gray">
            <a:xfrm>
              <a:off x="4691" y="585"/>
              <a:ext cx="30"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2" name="Freeform 54"/>
            <p:cNvSpPr>
              <a:spLocks noEditPoints="1"/>
            </p:cNvSpPr>
            <p:nvPr userDrawn="1"/>
          </p:nvSpPr>
          <p:spPr bwMode="gray">
            <a:xfrm>
              <a:off x="4730" y="604"/>
              <a:ext cx="32" cy="43"/>
            </a:xfrm>
            <a:custGeom>
              <a:avLst/>
              <a:gdLst>
                <a:gd name="T0" fmla="*/ 437 w 561"/>
                <a:gd name="T1" fmla="*/ 286 h 762"/>
                <a:gd name="T2" fmla="*/ 437 w 561"/>
                <a:gd name="T3" fmla="*/ 248 h 762"/>
                <a:gd name="T4" fmla="*/ 415 w 561"/>
                <a:gd name="T5" fmla="*/ 138 h 762"/>
                <a:gd name="T6" fmla="*/ 271 w 561"/>
                <a:gd name="T7" fmla="*/ 77 h 762"/>
                <a:gd name="T8" fmla="*/ 70 w 561"/>
                <a:gd name="T9" fmla="*/ 118 h 762"/>
                <a:gd name="T10" fmla="*/ 70 w 561"/>
                <a:gd name="T11" fmla="*/ 31 h 762"/>
                <a:gd name="T12" fmla="*/ 284 w 561"/>
                <a:gd name="T13" fmla="*/ 0 h 762"/>
                <a:gd name="T14" fmla="*/ 516 w 561"/>
                <a:gd name="T15" fmla="*/ 76 h 762"/>
                <a:gd name="T16" fmla="*/ 558 w 561"/>
                <a:gd name="T17" fmla="*/ 200 h 762"/>
                <a:gd name="T18" fmla="*/ 561 w 561"/>
                <a:gd name="T19" fmla="*/ 290 h 762"/>
                <a:gd name="T20" fmla="*/ 561 w 561"/>
                <a:gd name="T21" fmla="*/ 727 h 762"/>
                <a:gd name="T22" fmla="*/ 293 w 561"/>
                <a:gd name="T23" fmla="*/ 762 h 762"/>
                <a:gd name="T24" fmla="*/ 83 w 561"/>
                <a:gd name="T25" fmla="*/ 720 h 762"/>
                <a:gd name="T26" fmla="*/ 0 w 561"/>
                <a:gd name="T27" fmla="*/ 558 h 762"/>
                <a:gd name="T28" fmla="*/ 96 w 561"/>
                <a:gd name="T29" fmla="*/ 363 h 762"/>
                <a:gd name="T30" fmla="*/ 336 w 561"/>
                <a:gd name="T31" fmla="*/ 297 h 762"/>
                <a:gd name="T32" fmla="*/ 437 w 561"/>
                <a:gd name="T33" fmla="*/ 286 h 762"/>
                <a:gd name="T34" fmla="*/ 437 w 561"/>
                <a:gd name="T35" fmla="*/ 356 h 762"/>
                <a:gd name="T36" fmla="*/ 267 w 561"/>
                <a:gd name="T37" fmla="*/ 382 h 762"/>
                <a:gd name="T38" fmla="*/ 127 w 561"/>
                <a:gd name="T39" fmla="*/ 545 h 762"/>
                <a:gd name="T40" fmla="*/ 168 w 561"/>
                <a:gd name="T41" fmla="*/ 650 h 762"/>
                <a:gd name="T42" fmla="*/ 312 w 561"/>
                <a:gd name="T43" fmla="*/ 687 h 762"/>
                <a:gd name="T44" fmla="*/ 437 w 561"/>
                <a:gd name="T45" fmla="*/ 670 h 762"/>
                <a:gd name="T46" fmla="*/ 437 w 561"/>
                <a:gd name="T47" fmla="*/ 356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3" name="Freeform 55"/>
            <p:cNvSpPr>
              <a:spLocks noEditPoints="1"/>
            </p:cNvSpPr>
            <p:nvPr userDrawn="1"/>
          </p:nvSpPr>
          <p:spPr bwMode="gray">
            <a:xfrm>
              <a:off x="4774" y="604"/>
              <a:ext cx="32" cy="61"/>
            </a:xfrm>
            <a:custGeom>
              <a:avLst/>
              <a:gdLst>
                <a:gd name="T0" fmla="*/ 123 w 567"/>
                <a:gd name="T1" fmla="*/ 711 h 1087"/>
                <a:gd name="T2" fmla="*/ 123 w 567"/>
                <a:gd name="T3" fmla="*/ 1087 h 1087"/>
                <a:gd name="T4" fmla="*/ 0 w 567"/>
                <a:gd name="T5" fmla="*/ 1087 h 1087"/>
                <a:gd name="T6" fmla="*/ 0 w 567"/>
                <a:gd name="T7" fmla="*/ 28 h 1087"/>
                <a:gd name="T8" fmla="*/ 249 w 567"/>
                <a:gd name="T9" fmla="*/ 0 h 1087"/>
                <a:gd name="T10" fmla="*/ 505 w 567"/>
                <a:gd name="T11" fmla="*/ 113 h 1087"/>
                <a:gd name="T12" fmla="*/ 567 w 567"/>
                <a:gd name="T13" fmla="*/ 379 h 1087"/>
                <a:gd name="T14" fmla="*/ 489 w 567"/>
                <a:gd name="T15" fmla="*/ 662 h 1087"/>
                <a:gd name="T16" fmla="*/ 274 w 567"/>
                <a:gd name="T17" fmla="*/ 762 h 1087"/>
                <a:gd name="T18" fmla="*/ 172 w 567"/>
                <a:gd name="T19" fmla="*/ 742 h 1087"/>
                <a:gd name="T20" fmla="*/ 123 w 567"/>
                <a:gd name="T21" fmla="*/ 711 h 1087"/>
                <a:gd name="T22" fmla="*/ 123 w 567"/>
                <a:gd name="T23" fmla="*/ 625 h 1087"/>
                <a:gd name="T24" fmla="*/ 260 w 567"/>
                <a:gd name="T25" fmla="*/ 687 h 1087"/>
                <a:gd name="T26" fmla="*/ 400 w 567"/>
                <a:gd name="T27" fmla="*/ 591 h 1087"/>
                <a:gd name="T28" fmla="*/ 441 w 567"/>
                <a:gd name="T29" fmla="*/ 378 h 1087"/>
                <a:gd name="T30" fmla="*/ 386 w 567"/>
                <a:gd name="T31" fmla="*/ 140 h 1087"/>
                <a:gd name="T32" fmla="*/ 230 w 567"/>
                <a:gd name="T33" fmla="*/ 74 h 1087"/>
                <a:gd name="T34" fmla="*/ 123 w 567"/>
                <a:gd name="T35" fmla="*/ 83 h 1087"/>
                <a:gd name="T36" fmla="*/ 123 w 567"/>
                <a:gd name="T37" fmla="*/ 625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4" name="Freeform 56"/>
            <p:cNvSpPr>
              <a:spLocks noEditPoints="1"/>
            </p:cNvSpPr>
            <p:nvPr userDrawn="1"/>
          </p:nvSpPr>
          <p:spPr bwMode="gray">
            <a:xfrm>
              <a:off x="4815" y="591"/>
              <a:ext cx="9" cy="55"/>
            </a:xfrm>
            <a:custGeom>
              <a:avLst/>
              <a:gdLst>
                <a:gd name="T0" fmla="*/ 75 w 150"/>
                <a:gd name="T1" fmla="*/ 0 h 987"/>
                <a:gd name="T2" fmla="*/ 131 w 150"/>
                <a:gd name="T3" fmla="*/ 25 h 987"/>
                <a:gd name="T4" fmla="*/ 150 w 150"/>
                <a:gd name="T5" fmla="*/ 76 h 987"/>
                <a:gd name="T6" fmla="*/ 126 w 150"/>
                <a:gd name="T7" fmla="*/ 132 h 987"/>
                <a:gd name="T8" fmla="*/ 74 w 150"/>
                <a:gd name="T9" fmla="*/ 151 h 987"/>
                <a:gd name="T10" fmla="*/ 19 w 150"/>
                <a:gd name="T11" fmla="*/ 127 h 987"/>
                <a:gd name="T12" fmla="*/ 0 w 150"/>
                <a:gd name="T13" fmla="*/ 75 h 987"/>
                <a:gd name="T14" fmla="*/ 24 w 150"/>
                <a:gd name="T15" fmla="*/ 20 h 987"/>
                <a:gd name="T16" fmla="*/ 75 w 150"/>
                <a:gd name="T17" fmla="*/ 0 h 987"/>
                <a:gd name="T18" fmla="*/ 15 w 150"/>
                <a:gd name="T19" fmla="*/ 987 h 987"/>
                <a:gd name="T20" fmla="*/ 15 w 150"/>
                <a:gd name="T21" fmla="*/ 265 h 987"/>
                <a:gd name="T22" fmla="*/ 138 w 150"/>
                <a:gd name="T23" fmla="*/ 265 h 987"/>
                <a:gd name="T24" fmla="*/ 138 w 150"/>
                <a:gd name="T25" fmla="*/ 987 h 987"/>
                <a:gd name="T26" fmla="*/ 15 w 150"/>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5" name="Freeform 57"/>
            <p:cNvSpPr>
              <a:spLocks/>
            </p:cNvSpPr>
            <p:nvPr userDrawn="1"/>
          </p:nvSpPr>
          <p:spPr bwMode="gray">
            <a:xfrm>
              <a:off x="4836" y="604"/>
              <a:ext cx="31" cy="42"/>
            </a:xfrm>
            <a:custGeom>
              <a:avLst/>
              <a:gdLst>
                <a:gd name="T0" fmla="*/ 0 w 548"/>
                <a:gd name="T1" fmla="*/ 742 h 742"/>
                <a:gd name="T2" fmla="*/ 0 w 548"/>
                <a:gd name="T3" fmla="*/ 28 h 742"/>
                <a:gd name="T4" fmla="*/ 289 w 548"/>
                <a:gd name="T5" fmla="*/ 0 h 742"/>
                <a:gd name="T6" fmla="*/ 526 w 548"/>
                <a:gd name="T7" fmla="*/ 113 h 742"/>
                <a:gd name="T8" fmla="*/ 548 w 548"/>
                <a:gd name="T9" fmla="*/ 299 h 742"/>
                <a:gd name="T10" fmla="*/ 548 w 548"/>
                <a:gd name="T11" fmla="*/ 742 h 742"/>
                <a:gd name="T12" fmla="*/ 424 w 548"/>
                <a:gd name="T13" fmla="*/ 742 h 742"/>
                <a:gd name="T14" fmla="*/ 424 w 548"/>
                <a:gd name="T15" fmla="*/ 306 h 742"/>
                <a:gd name="T16" fmla="*/ 403 w 548"/>
                <a:gd name="T17" fmla="*/ 134 h 742"/>
                <a:gd name="T18" fmla="*/ 277 w 548"/>
                <a:gd name="T19" fmla="*/ 74 h 742"/>
                <a:gd name="T20" fmla="*/ 123 w 548"/>
                <a:gd name="T21" fmla="*/ 90 h 742"/>
                <a:gd name="T22" fmla="*/ 123 w 548"/>
                <a:gd name="T23" fmla="*/ 742 h 742"/>
                <a:gd name="T24" fmla="*/ 0 w 548"/>
                <a:gd name="T25"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6" name="Freeform 58"/>
            <p:cNvSpPr>
              <a:spLocks noEditPoints="1"/>
            </p:cNvSpPr>
            <p:nvPr userDrawn="1"/>
          </p:nvSpPr>
          <p:spPr bwMode="gray">
            <a:xfrm>
              <a:off x="4876" y="604"/>
              <a:ext cx="32" cy="62"/>
            </a:xfrm>
            <a:custGeom>
              <a:avLst/>
              <a:gdLst>
                <a:gd name="T0" fmla="*/ 445 w 569"/>
                <a:gd name="T1" fmla="*/ 677 h 1098"/>
                <a:gd name="T2" fmla="*/ 399 w 569"/>
                <a:gd name="T3" fmla="*/ 721 h 1098"/>
                <a:gd name="T4" fmla="*/ 257 w 569"/>
                <a:gd name="T5" fmla="*/ 762 h 1098"/>
                <a:gd name="T6" fmla="*/ 97 w 569"/>
                <a:gd name="T7" fmla="*/ 708 h 1098"/>
                <a:gd name="T8" fmla="*/ 0 w 569"/>
                <a:gd name="T9" fmla="*/ 414 h 1098"/>
                <a:gd name="T10" fmla="*/ 71 w 569"/>
                <a:gd name="T11" fmla="*/ 131 h 1098"/>
                <a:gd name="T12" fmla="*/ 340 w 569"/>
                <a:gd name="T13" fmla="*/ 0 h 1098"/>
                <a:gd name="T14" fmla="*/ 569 w 569"/>
                <a:gd name="T15" fmla="*/ 28 h 1098"/>
                <a:gd name="T16" fmla="*/ 569 w 569"/>
                <a:gd name="T17" fmla="*/ 601 h 1098"/>
                <a:gd name="T18" fmla="*/ 555 w 569"/>
                <a:gd name="T19" fmla="*/ 843 h 1098"/>
                <a:gd name="T20" fmla="*/ 422 w 569"/>
                <a:gd name="T21" fmla="*/ 1052 h 1098"/>
                <a:gd name="T22" fmla="*/ 191 w 569"/>
                <a:gd name="T23" fmla="*/ 1098 h 1098"/>
                <a:gd name="T24" fmla="*/ 98 w 569"/>
                <a:gd name="T25" fmla="*/ 1092 h 1098"/>
                <a:gd name="T26" fmla="*/ 98 w 569"/>
                <a:gd name="T27" fmla="*/ 1018 h 1098"/>
                <a:gd name="T28" fmla="*/ 190 w 569"/>
                <a:gd name="T29" fmla="*/ 1024 h 1098"/>
                <a:gd name="T30" fmla="*/ 341 w 569"/>
                <a:gd name="T31" fmla="*/ 997 h 1098"/>
                <a:gd name="T32" fmla="*/ 434 w 569"/>
                <a:gd name="T33" fmla="*/ 858 h 1098"/>
                <a:gd name="T34" fmla="*/ 445 w 569"/>
                <a:gd name="T35" fmla="*/ 716 h 1098"/>
                <a:gd name="T36" fmla="*/ 445 w 569"/>
                <a:gd name="T37" fmla="*/ 677 h 1098"/>
                <a:gd name="T38" fmla="*/ 445 w 569"/>
                <a:gd name="T39" fmla="*/ 81 h 1098"/>
                <a:gd name="T40" fmla="*/ 353 w 569"/>
                <a:gd name="T41" fmla="*/ 74 h 1098"/>
                <a:gd name="T42" fmla="*/ 231 w 569"/>
                <a:gd name="T43" fmla="*/ 106 h 1098"/>
                <a:gd name="T44" fmla="*/ 152 w 569"/>
                <a:gd name="T45" fmla="*/ 233 h 1098"/>
                <a:gd name="T46" fmla="*/ 126 w 569"/>
                <a:gd name="T47" fmla="*/ 419 h 1098"/>
                <a:gd name="T48" fmla="*/ 174 w 569"/>
                <a:gd name="T49" fmla="*/ 633 h 1098"/>
                <a:gd name="T50" fmla="*/ 274 w 569"/>
                <a:gd name="T51" fmla="*/ 687 h 1098"/>
                <a:gd name="T52" fmla="*/ 371 w 569"/>
                <a:gd name="T53" fmla="*/ 654 h 1098"/>
                <a:gd name="T54" fmla="*/ 435 w 569"/>
                <a:gd name="T55" fmla="*/ 566 h 1098"/>
                <a:gd name="T56" fmla="*/ 445 w 569"/>
                <a:gd name="T57" fmla="*/ 483 h 1098"/>
                <a:gd name="T58" fmla="*/ 445 w 569"/>
                <a:gd name="T59" fmla="*/ 81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7" name="Freeform 59"/>
            <p:cNvSpPr>
              <a:spLocks/>
            </p:cNvSpPr>
            <p:nvPr userDrawn="1"/>
          </p:nvSpPr>
          <p:spPr bwMode="gray">
            <a:xfrm>
              <a:off x="4939"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8" name="Freeform 60"/>
            <p:cNvSpPr>
              <a:spLocks noEditPoints="1"/>
            </p:cNvSpPr>
            <p:nvPr userDrawn="1"/>
          </p:nvSpPr>
          <p:spPr bwMode="gray">
            <a:xfrm>
              <a:off x="4963"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29" name="Freeform 61"/>
            <p:cNvSpPr>
              <a:spLocks/>
            </p:cNvSpPr>
            <p:nvPr userDrawn="1"/>
          </p:nvSpPr>
          <p:spPr bwMode="gray">
            <a:xfrm>
              <a:off x="5007" y="604"/>
              <a:ext cx="52" cy="42"/>
            </a:xfrm>
            <a:custGeom>
              <a:avLst/>
              <a:gdLst>
                <a:gd name="T0" fmla="*/ 0 w 933"/>
                <a:gd name="T1" fmla="*/ 742 h 742"/>
                <a:gd name="T2" fmla="*/ 0 w 933"/>
                <a:gd name="T3" fmla="*/ 28 h 742"/>
                <a:gd name="T4" fmla="*/ 267 w 933"/>
                <a:gd name="T5" fmla="*/ 0 h 742"/>
                <a:gd name="T6" fmla="*/ 460 w 933"/>
                <a:gd name="T7" fmla="*/ 46 h 742"/>
                <a:gd name="T8" fmla="*/ 691 w 933"/>
                <a:gd name="T9" fmla="*/ 0 h 742"/>
                <a:gd name="T10" fmla="*/ 912 w 933"/>
                <a:gd name="T11" fmla="*/ 114 h 742"/>
                <a:gd name="T12" fmla="*/ 933 w 933"/>
                <a:gd name="T13" fmla="*/ 299 h 742"/>
                <a:gd name="T14" fmla="*/ 933 w 933"/>
                <a:gd name="T15" fmla="*/ 742 h 742"/>
                <a:gd name="T16" fmla="*/ 809 w 933"/>
                <a:gd name="T17" fmla="*/ 742 h 742"/>
                <a:gd name="T18" fmla="*/ 809 w 933"/>
                <a:gd name="T19" fmla="*/ 306 h 742"/>
                <a:gd name="T20" fmla="*/ 790 w 933"/>
                <a:gd name="T21" fmla="*/ 135 h 742"/>
                <a:gd name="T22" fmla="*/ 675 w 933"/>
                <a:gd name="T23" fmla="*/ 74 h 742"/>
                <a:gd name="T24" fmla="*/ 528 w 933"/>
                <a:gd name="T25" fmla="*/ 108 h 742"/>
                <a:gd name="T26" fmla="*/ 528 w 933"/>
                <a:gd name="T27" fmla="*/ 742 h 742"/>
                <a:gd name="T28" fmla="*/ 405 w 933"/>
                <a:gd name="T29" fmla="*/ 742 h 742"/>
                <a:gd name="T30" fmla="*/ 405 w 933"/>
                <a:gd name="T31" fmla="*/ 301 h 742"/>
                <a:gd name="T32" fmla="*/ 385 w 933"/>
                <a:gd name="T33" fmla="*/ 135 h 742"/>
                <a:gd name="T34" fmla="*/ 267 w 933"/>
                <a:gd name="T35" fmla="*/ 74 h 742"/>
                <a:gd name="T36" fmla="*/ 124 w 933"/>
                <a:gd name="T37" fmla="*/ 90 h 742"/>
                <a:gd name="T38" fmla="*/ 124 w 933"/>
                <a:gd name="T39" fmla="*/ 742 h 742"/>
                <a:gd name="T40" fmla="*/ 0 w 933"/>
                <a:gd name="T41"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0" name="Freeform 62"/>
            <p:cNvSpPr>
              <a:spLocks noEditPoints="1"/>
            </p:cNvSpPr>
            <p:nvPr userDrawn="1"/>
          </p:nvSpPr>
          <p:spPr bwMode="gray">
            <a:xfrm>
              <a:off x="5069"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1" name="Freeform 63"/>
            <p:cNvSpPr>
              <a:spLocks/>
            </p:cNvSpPr>
            <p:nvPr userDrawn="1"/>
          </p:nvSpPr>
          <p:spPr bwMode="gray">
            <a:xfrm>
              <a:off x="5113"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2" name="Freeform 64"/>
            <p:cNvSpPr>
              <a:spLocks/>
            </p:cNvSpPr>
            <p:nvPr userDrawn="1"/>
          </p:nvSpPr>
          <p:spPr bwMode="gray">
            <a:xfrm>
              <a:off x="5138"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3" name="Freeform 65"/>
            <p:cNvSpPr>
              <a:spLocks noEditPoints="1"/>
            </p:cNvSpPr>
            <p:nvPr userDrawn="1"/>
          </p:nvSpPr>
          <p:spPr bwMode="gray">
            <a:xfrm>
              <a:off x="5160" y="604"/>
              <a:ext cx="34" cy="43"/>
            </a:xfrm>
            <a:custGeom>
              <a:avLst/>
              <a:gdLst>
                <a:gd name="T0" fmla="*/ 304 w 607"/>
                <a:gd name="T1" fmla="*/ 0 h 762"/>
                <a:gd name="T2" fmla="*/ 534 w 607"/>
                <a:gd name="T3" fmla="*/ 103 h 762"/>
                <a:gd name="T4" fmla="*/ 607 w 607"/>
                <a:gd name="T5" fmla="*/ 381 h 762"/>
                <a:gd name="T6" fmla="*/ 534 w 607"/>
                <a:gd name="T7" fmla="*/ 659 h 762"/>
                <a:gd name="T8" fmla="*/ 305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4" name="Freeform 66"/>
            <p:cNvSpPr>
              <a:spLocks/>
            </p:cNvSpPr>
            <p:nvPr userDrawn="1"/>
          </p:nvSpPr>
          <p:spPr bwMode="gray">
            <a:xfrm>
              <a:off x="5198" y="605"/>
              <a:ext cx="52" cy="41"/>
            </a:xfrm>
            <a:custGeom>
              <a:avLst/>
              <a:gdLst>
                <a:gd name="T0" fmla="*/ 204 w 929"/>
                <a:gd name="T1" fmla="*/ 722 h 722"/>
                <a:gd name="T2" fmla="*/ 0 w 929"/>
                <a:gd name="T3" fmla="*/ 0 h 722"/>
                <a:gd name="T4" fmla="*/ 124 w 929"/>
                <a:gd name="T5" fmla="*/ 0 h 722"/>
                <a:gd name="T6" fmla="*/ 277 w 929"/>
                <a:gd name="T7" fmla="*/ 588 h 722"/>
                <a:gd name="T8" fmla="*/ 412 w 929"/>
                <a:gd name="T9" fmla="*/ 0 h 722"/>
                <a:gd name="T10" fmla="*/ 534 w 929"/>
                <a:gd name="T11" fmla="*/ 0 h 722"/>
                <a:gd name="T12" fmla="*/ 676 w 929"/>
                <a:gd name="T13" fmla="*/ 588 h 722"/>
                <a:gd name="T14" fmla="*/ 828 w 929"/>
                <a:gd name="T15" fmla="*/ 0 h 722"/>
                <a:gd name="T16" fmla="*/ 929 w 929"/>
                <a:gd name="T17" fmla="*/ 0 h 722"/>
                <a:gd name="T18" fmla="*/ 726 w 929"/>
                <a:gd name="T19" fmla="*/ 722 h 722"/>
                <a:gd name="T20" fmla="*/ 603 w 929"/>
                <a:gd name="T21" fmla="*/ 722 h 722"/>
                <a:gd name="T22" fmla="*/ 495 w 929"/>
                <a:gd name="T23" fmla="*/ 255 h 722"/>
                <a:gd name="T24" fmla="*/ 468 w 929"/>
                <a:gd name="T25" fmla="*/ 107 h 722"/>
                <a:gd name="T26" fmla="*/ 440 w 929"/>
                <a:gd name="T27" fmla="*/ 254 h 722"/>
                <a:gd name="T28" fmla="*/ 332 w 929"/>
                <a:gd name="T29" fmla="*/ 722 h 722"/>
                <a:gd name="T30" fmla="*/ 204 w 929"/>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5" name="Freeform 67"/>
            <p:cNvSpPr>
              <a:spLocks/>
            </p:cNvSpPr>
            <p:nvPr userDrawn="1"/>
          </p:nvSpPr>
          <p:spPr bwMode="gray">
            <a:xfrm>
              <a:off x="5270" y="605"/>
              <a:ext cx="52" cy="41"/>
            </a:xfrm>
            <a:custGeom>
              <a:avLst/>
              <a:gdLst>
                <a:gd name="T0" fmla="*/ 204 w 930"/>
                <a:gd name="T1" fmla="*/ 722 h 722"/>
                <a:gd name="T2" fmla="*/ 0 w 930"/>
                <a:gd name="T3" fmla="*/ 0 h 722"/>
                <a:gd name="T4" fmla="*/ 125 w 930"/>
                <a:gd name="T5" fmla="*/ 0 h 722"/>
                <a:gd name="T6" fmla="*/ 277 w 930"/>
                <a:gd name="T7" fmla="*/ 588 h 722"/>
                <a:gd name="T8" fmla="*/ 412 w 930"/>
                <a:gd name="T9" fmla="*/ 0 h 722"/>
                <a:gd name="T10" fmla="*/ 535 w 930"/>
                <a:gd name="T11" fmla="*/ 0 h 722"/>
                <a:gd name="T12" fmla="*/ 676 w 930"/>
                <a:gd name="T13" fmla="*/ 588 h 722"/>
                <a:gd name="T14" fmla="*/ 829 w 930"/>
                <a:gd name="T15" fmla="*/ 0 h 722"/>
                <a:gd name="T16" fmla="*/ 930 w 930"/>
                <a:gd name="T17" fmla="*/ 0 h 722"/>
                <a:gd name="T18" fmla="*/ 726 w 930"/>
                <a:gd name="T19" fmla="*/ 722 h 722"/>
                <a:gd name="T20" fmla="*/ 604 w 930"/>
                <a:gd name="T21" fmla="*/ 722 h 722"/>
                <a:gd name="T22" fmla="*/ 495 w 930"/>
                <a:gd name="T23" fmla="*/ 255 h 722"/>
                <a:gd name="T24" fmla="*/ 468 w 930"/>
                <a:gd name="T25" fmla="*/ 107 h 722"/>
                <a:gd name="T26" fmla="*/ 441 w 930"/>
                <a:gd name="T27" fmla="*/ 254 h 722"/>
                <a:gd name="T28" fmla="*/ 332 w 930"/>
                <a:gd name="T29" fmla="*/ 722 h 722"/>
                <a:gd name="T30" fmla="*/ 204 w 930"/>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6" name="Freeform 68"/>
            <p:cNvSpPr>
              <a:spLocks noEditPoints="1"/>
            </p:cNvSpPr>
            <p:nvPr userDrawn="1"/>
          </p:nvSpPr>
          <p:spPr bwMode="gray">
            <a:xfrm>
              <a:off x="5329" y="591"/>
              <a:ext cx="9" cy="55"/>
            </a:xfrm>
            <a:custGeom>
              <a:avLst/>
              <a:gdLst>
                <a:gd name="T0" fmla="*/ 76 w 151"/>
                <a:gd name="T1" fmla="*/ 0 h 987"/>
                <a:gd name="T2" fmla="*/ 132 w 151"/>
                <a:gd name="T3" fmla="*/ 25 h 987"/>
                <a:gd name="T4" fmla="*/ 151 w 151"/>
                <a:gd name="T5" fmla="*/ 76 h 987"/>
                <a:gd name="T6" fmla="*/ 126 w 151"/>
                <a:gd name="T7" fmla="*/ 132 h 987"/>
                <a:gd name="T8" fmla="*/ 75 w 151"/>
                <a:gd name="T9" fmla="*/ 151 h 987"/>
                <a:gd name="T10" fmla="*/ 20 w 151"/>
                <a:gd name="T11" fmla="*/ 127 h 987"/>
                <a:gd name="T12" fmla="*/ 0 w 151"/>
                <a:gd name="T13" fmla="*/ 75 h 987"/>
                <a:gd name="T14" fmla="*/ 25 w 151"/>
                <a:gd name="T15" fmla="*/ 20 h 987"/>
                <a:gd name="T16" fmla="*/ 76 w 151"/>
                <a:gd name="T17" fmla="*/ 0 h 987"/>
                <a:gd name="T18" fmla="*/ 15 w 151"/>
                <a:gd name="T19" fmla="*/ 987 h 987"/>
                <a:gd name="T20" fmla="*/ 15 w 151"/>
                <a:gd name="T21" fmla="*/ 265 h 987"/>
                <a:gd name="T22" fmla="*/ 139 w 151"/>
                <a:gd name="T23" fmla="*/ 265 h 987"/>
                <a:gd name="T24" fmla="*/ 139 w 151"/>
                <a:gd name="T25" fmla="*/ 987 h 987"/>
                <a:gd name="T26" fmla="*/ 15 w 151"/>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7" name="Freeform 69"/>
            <p:cNvSpPr>
              <a:spLocks/>
            </p:cNvSpPr>
            <p:nvPr userDrawn="1"/>
          </p:nvSpPr>
          <p:spPr bwMode="gray">
            <a:xfrm>
              <a:off x="5350"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8" name="Freeform 70"/>
            <p:cNvSpPr>
              <a:spLocks/>
            </p:cNvSpPr>
            <p:nvPr userDrawn="1"/>
          </p:nvSpPr>
          <p:spPr bwMode="gray">
            <a:xfrm>
              <a:off x="5376" y="585"/>
              <a:ext cx="31"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39" name="Freeform 71"/>
            <p:cNvSpPr>
              <a:spLocks/>
            </p:cNvSpPr>
            <p:nvPr userDrawn="1"/>
          </p:nvSpPr>
          <p:spPr bwMode="gray">
            <a:xfrm>
              <a:off x="5432" y="605"/>
              <a:ext cx="34" cy="60"/>
            </a:xfrm>
            <a:custGeom>
              <a:avLst/>
              <a:gdLst>
                <a:gd name="T0" fmla="*/ 15 w 34"/>
                <a:gd name="T1" fmla="*/ 41 h 60"/>
                <a:gd name="T2" fmla="*/ 0 w 34"/>
                <a:gd name="T3" fmla="*/ 0 h 60"/>
                <a:gd name="T4" fmla="*/ 7 w 34"/>
                <a:gd name="T5" fmla="*/ 0 h 60"/>
                <a:gd name="T6" fmla="*/ 18 w 34"/>
                <a:gd name="T7" fmla="*/ 33 h 60"/>
                <a:gd name="T8" fmla="*/ 28 w 34"/>
                <a:gd name="T9" fmla="*/ 0 h 60"/>
                <a:gd name="T10" fmla="*/ 34 w 34"/>
                <a:gd name="T11" fmla="*/ 0 h 60"/>
                <a:gd name="T12" fmla="*/ 14 w 34"/>
                <a:gd name="T13" fmla="*/ 60 h 60"/>
                <a:gd name="T14" fmla="*/ 8 w 34"/>
                <a:gd name="T15" fmla="*/ 60 h 60"/>
                <a:gd name="T16" fmla="*/ 15 w 34"/>
                <a:gd name="T17" fmla="*/ 4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0" name="Freeform 72"/>
            <p:cNvSpPr>
              <a:spLocks noEditPoints="1"/>
            </p:cNvSpPr>
            <p:nvPr userDrawn="1"/>
          </p:nvSpPr>
          <p:spPr bwMode="gray">
            <a:xfrm>
              <a:off x="5470"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1" name="Freeform 73"/>
            <p:cNvSpPr>
              <a:spLocks/>
            </p:cNvSpPr>
            <p:nvPr userDrawn="1"/>
          </p:nvSpPr>
          <p:spPr bwMode="gray">
            <a:xfrm>
              <a:off x="5514" y="605"/>
              <a:ext cx="29" cy="42"/>
            </a:xfrm>
            <a:custGeom>
              <a:avLst/>
              <a:gdLst>
                <a:gd name="T0" fmla="*/ 0 w 527"/>
                <a:gd name="T1" fmla="*/ 0 h 742"/>
                <a:gd name="T2" fmla="*/ 123 w 527"/>
                <a:gd name="T3" fmla="*/ 0 h 742"/>
                <a:gd name="T4" fmla="*/ 123 w 527"/>
                <a:gd name="T5" fmla="*/ 445 h 742"/>
                <a:gd name="T6" fmla="*/ 145 w 527"/>
                <a:gd name="T7" fmla="*/ 609 h 742"/>
                <a:gd name="T8" fmla="*/ 197 w 527"/>
                <a:gd name="T9" fmla="*/ 656 h 742"/>
                <a:gd name="T10" fmla="*/ 276 w 527"/>
                <a:gd name="T11" fmla="*/ 667 h 742"/>
                <a:gd name="T12" fmla="*/ 403 w 527"/>
                <a:gd name="T13" fmla="*/ 648 h 742"/>
                <a:gd name="T14" fmla="*/ 403 w 527"/>
                <a:gd name="T15" fmla="*/ 0 h 742"/>
                <a:gd name="T16" fmla="*/ 527 w 527"/>
                <a:gd name="T17" fmla="*/ 0 h 742"/>
                <a:gd name="T18" fmla="*/ 527 w 527"/>
                <a:gd name="T19" fmla="*/ 710 h 742"/>
                <a:gd name="T20" fmla="*/ 269 w 527"/>
                <a:gd name="T21" fmla="*/ 742 h 742"/>
                <a:gd name="T22" fmla="*/ 86 w 527"/>
                <a:gd name="T23" fmla="*/ 703 h 742"/>
                <a:gd name="T24" fmla="*/ 6 w 527"/>
                <a:gd name="T25" fmla="*/ 567 h 742"/>
                <a:gd name="T26" fmla="*/ 0 w 527"/>
                <a:gd name="T27" fmla="*/ 454 h 742"/>
                <a:gd name="T28" fmla="*/ 0 w 527"/>
                <a:gd name="T29"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2" name="Freeform 74"/>
            <p:cNvSpPr>
              <a:spLocks/>
            </p:cNvSpPr>
            <p:nvPr userDrawn="1"/>
          </p:nvSpPr>
          <p:spPr bwMode="gray">
            <a:xfrm>
              <a:off x="5115" y="216"/>
              <a:ext cx="132" cy="10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3" name="Freeform 75"/>
            <p:cNvSpPr>
              <a:spLocks/>
            </p:cNvSpPr>
            <p:nvPr userDrawn="1"/>
          </p:nvSpPr>
          <p:spPr bwMode="gray">
            <a:xfrm>
              <a:off x="4899" y="327"/>
              <a:ext cx="91" cy="148"/>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4" name="Freeform 76"/>
            <p:cNvSpPr>
              <a:spLocks/>
            </p:cNvSpPr>
            <p:nvPr userDrawn="1"/>
          </p:nvSpPr>
          <p:spPr bwMode="gray">
            <a:xfrm>
              <a:off x="5114" y="327"/>
              <a:ext cx="60" cy="207"/>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5" name="Freeform 77"/>
            <p:cNvSpPr>
              <a:spLocks/>
            </p:cNvSpPr>
            <p:nvPr userDrawn="1"/>
          </p:nvSpPr>
          <p:spPr bwMode="gray">
            <a:xfrm>
              <a:off x="5180" y="327"/>
              <a:ext cx="47" cy="148"/>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6" name="Freeform 78"/>
            <p:cNvSpPr>
              <a:spLocks/>
            </p:cNvSpPr>
            <p:nvPr userDrawn="1"/>
          </p:nvSpPr>
          <p:spPr bwMode="gray">
            <a:xfrm>
              <a:off x="5227" y="327"/>
              <a:ext cx="111" cy="148"/>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7" name="Freeform 79"/>
            <p:cNvSpPr>
              <a:spLocks/>
            </p:cNvSpPr>
            <p:nvPr userDrawn="1"/>
          </p:nvSpPr>
          <p:spPr bwMode="gray">
            <a:xfrm>
              <a:off x="5429" y="327"/>
              <a:ext cx="124" cy="151"/>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8" name="Freeform 80"/>
            <p:cNvSpPr>
              <a:spLocks/>
            </p:cNvSpPr>
            <p:nvPr userDrawn="1"/>
          </p:nvSpPr>
          <p:spPr bwMode="gray">
            <a:xfrm>
              <a:off x="4994" y="327"/>
              <a:ext cx="125" cy="151"/>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sp>
          <p:nvSpPr>
            <p:cNvPr id="647249" name="Freeform 81"/>
            <p:cNvSpPr>
              <a:spLocks/>
            </p:cNvSpPr>
            <p:nvPr userDrawn="1"/>
          </p:nvSpPr>
          <p:spPr bwMode="gray">
            <a:xfrm>
              <a:off x="5333" y="324"/>
              <a:ext cx="95" cy="154"/>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ＭＳ Ｐゴシック" charset="-128"/>
                <a:ea typeface="ＭＳ Ｐゴシック" charset="-128"/>
              </a:endParaRPr>
            </a:p>
          </p:txBody>
        </p:sp>
      </p:grpSp>
      <p:sp>
        <p:nvSpPr>
          <p:cNvPr id="647173" name="Rectangle 5"/>
          <p:cNvSpPr>
            <a:spLocks noGrp="1" noChangeArrowheads="1"/>
          </p:cNvSpPr>
          <p:nvPr>
            <p:ph type="subTitle" idx="1"/>
          </p:nvPr>
        </p:nvSpPr>
        <p:spPr>
          <a:xfrm>
            <a:off x="350838" y="4572000"/>
            <a:ext cx="8580041"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 サブタイトルの書式設定</a:t>
            </a:r>
          </a:p>
        </p:txBody>
      </p:sp>
      <p:sp>
        <p:nvSpPr>
          <p:cNvPr id="647174" name="Rectangle 6"/>
          <p:cNvSpPr>
            <a:spLocks noGrp="1" noChangeArrowheads="1"/>
          </p:cNvSpPr>
          <p:nvPr>
            <p:ph type="ctrTitle"/>
          </p:nvPr>
        </p:nvSpPr>
        <p:spPr>
          <a:xfrm>
            <a:off x="350838" y="1738313"/>
            <a:ext cx="8580041" cy="2360612"/>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4400">
                <a:solidFill>
                  <a:srgbClr val="FFFFFF"/>
                </a:solidFill>
              </a:defRPr>
            </a:lvl1pPr>
          </a:lstStyle>
          <a:p>
            <a:pPr lvl="0"/>
            <a:r>
              <a:rPr lang="en-US" altLang="ja-JP" noProof="0" smtClean="0"/>
              <a:t/>
            </a:r>
            <a:br>
              <a:rPr lang="en-US" altLang="ja-JP" noProof="0" smtClean="0"/>
            </a:br>
            <a:r>
              <a:rPr lang="ja-JP" altLang="en-US" noProof="0" smtClean="0"/>
              <a:t>マスタ タイトルの書式設定</a:t>
            </a:r>
            <a:endParaRPr lang="de-DE" altLang="ja-JP" noProof="0" smtClean="0"/>
          </a:p>
        </p:txBody>
      </p:sp>
      <p:sp>
        <p:nvSpPr>
          <p:cNvPr id="647215" name="Rectangle 47"/>
          <p:cNvSpPr>
            <a:spLocks noGrp="1" noChangeArrowheads="1"/>
          </p:cNvSpPr>
          <p:nvPr>
            <p:ph type="ftr" sz="quarter" idx="3"/>
          </p:nvPr>
        </p:nvSpPr>
        <p:spPr>
          <a:xfrm>
            <a:off x="5509595" y="6653213"/>
            <a:ext cx="4357952" cy="201612"/>
          </a:xfrm>
        </p:spPr>
        <p:txBody>
          <a:bodyPr/>
          <a:lstStyle>
            <a:lvl1pPr>
              <a:defRPr sz="1000"/>
            </a:lvl1pPr>
          </a:lstStyle>
          <a:p>
            <a:r>
              <a:rPr lang="de-DE" altLang="ja-JP" smtClean="0">
                <a:solidFill>
                  <a:srgbClr val="000000"/>
                </a:solidFill>
              </a:rPr>
              <a:t>Copyright 2013 FUJITSU LIMITED</a:t>
            </a:r>
            <a:endParaRPr lang="de-DE" altLang="ja-JP">
              <a:solidFill>
                <a:srgbClr val="000000"/>
              </a:solidFill>
            </a:endParaRPr>
          </a:p>
        </p:txBody>
      </p:sp>
    </p:spTree>
    <p:extLst>
      <p:ext uri="{BB962C8B-B14F-4D97-AF65-F5344CB8AC3E}">
        <p14:creationId xmlns:p14="http://schemas.microsoft.com/office/powerpoint/2010/main" val="208868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lvl1pPr>
              <a:defRPr sz="1800" b="1"/>
            </a:lvl1pPr>
          </a:lstStyle>
          <a:p>
            <a:fld id="{4477BD64-55F7-47D2-892D-DE037D98854F}" type="slidenum">
              <a:rPr lang="de-DE" altLang="ja-JP" smtClean="0">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a:xfrm>
            <a:off x="5509595" y="6653213"/>
            <a:ext cx="4357952" cy="201612"/>
          </a:xfrm>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42321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スライド番号プレースホルダー 3"/>
          <p:cNvSpPr>
            <a:spLocks noGrp="1"/>
          </p:cNvSpPr>
          <p:nvPr>
            <p:ph type="sldNum" sz="quarter" idx="10"/>
          </p:nvPr>
        </p:nvSpPr>
        <p:spPr/>
        <p:txBody>
          <a:bodyPr/>
          <a:lstStyle>
            <a:lvl1pPr>
              <a:defRPr sz="1800" b="1"/>
            </a:lvl1pPr>
          </a:lstStyle>
          <a:p>
            <a:fld id="{34F824D9-9C84-40AE-A167-A2F257FE4558}" type="slidenum">
              <a:rPr lang="de-DE" altLang="ja-JP" smtClean="0">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3085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82298" y="869951"/>
            <a:ext cx="4676114"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3512" y="869951"/>
            <a:ext cx="467783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4"/>
          <p:cNvSpPr>
            <a:spLocks noGrp="1"/>
          </p:cNvSpPr>
          <p:nvPr>
            <p:ph type="sldNum" sz="quarter" idx="10"/>
          </p:nvPr>
        </p:nvSpPr>
        <p:spPr/>
        <p:txBody>
          <a:bodyPr/>
          <a:lstStyle>
            <a:lvl1pPr>
              <a:defRPr/>
            </a:lvl1pPr>
          </a:lstStyle>
          <a:p>
            <a:fld id="{A82444B2-5B54-4B7B-81D7-25E8F38D322F}"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2636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ー 6"/>
          <p:cNvSpPr>
            <a:spLocks noGrp="1"/>
          </p:cNvSpPr>
          <p:nvPr>
            <p:ph type="sldNum" sz="quarter" idx="10"/>
          </p:nvPr>
        </p:nvSpPr>
        <p:spPr/>
        <p:txBody>
          <a:bodyPr/>
          <a:lstStyle>
            <a:lvl1pPr>
              <a:defRPr/>
            </a:lvl1pPr>
          </a:lstStyle>
          <a:p>
            <a:fld id="{978873C5-4BEA-4EEE-A55D-5F1F6FB73ADD}" type="slidenum">
              <a:rPr lang="de-DE" altLang="ja-JP">
                <a:solidFill>
                  <a:srgbClr val="000000"/>
                </a:solidFill>
              </a:rPr>
              <a:pPr/>
              <a:t>‹#›</a:t>
            </a:fld>
            <a:endParaRPr lang="de-DE"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367170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sz="1800" b="1"/>
            </a:lvl1pPr>
          </a:lstStyle>
          <a:p>
            <a:fld id="{9AAA5C23-E953-4C7F-8933-693FD23A6C7B}" type="slidenum">
              <a:rPr lang="de-DE" altLang="ja-JP" smtClean="0">
                <a:solidFill>
                  <a:srgbClr val="000000"/>
                </a:solidFill>
              </a:rPr>
              <a:pPr/>
              <a:t>‹#›</a:t>
            </a:fld>
            <a:endParaRPr lang="de-DE" altLang="ja-JP" dirty="0">
              <a:solidFill>
                <a:srgbClr val="000000"/>
              </a:solidFill>
            </a:endParaRPr>
          </a:p>
        </p:txBody>
      </p:sp>
      <p:sp>
        <p:nvSpPr>
          <p:cNvPr id="4" name="フッター プレースホルダー 3"/>
          <p:cNvSpPr>
            <a:spLocks noGrp="1"/>
          </p:cNvSpPr>
          <p:nvPr>
            <p:ph type="ftr" sz="quarter" idx="11"/>
          </p:nvPr>
        </p:nvSpPr>
        <p:spPr/>
        <p:txBody>
          <a:bodyPr/>
          <a:lstStyle>
            <a:lvl1pPr>
              <a:defRPr sz="1000"/>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428779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sz="1800" b="1"/>
            </a:lvl1pPr>
          </a:lstStyle>
          <a:p>
            <a:fld id="{22BB375C-380F-44C9-9705-7CAA0009010E}" type="slidenum">
              <a:rPr lang="de-DE" altLang="ja-JP" smtClean="0">
                <a:solidFill>
                  <a:srgbClr val="000000"/>
                </a:solidFill>
              </a:rPr>
              <a:pPr/>
              <a:t>‹#›</a:t>
            </a:fld>
            <a:endParaRPr lang="de-DE"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839262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E9531E67-1303-4722-9C67-92F9FF66ED56}"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55044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4F0AAEC3-3211-42A8-A110-567E8A2431C1}" type="slidenum">
              <a:rPr lang="de-DE" altLang="ja-JP">
                <a:solidFill>
                  <a:srgbClr val="000000"/>
                </a:solidFill>
              </a:rPr>
              <a:pPr/>
              <a:t>‹#›</a:t>
            </a:fld>
            <a:endParaRPr lang="de-DE"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380536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55" y="1600225"/>
            <a:ext cx="4381501" cy="4525963"/>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53" y="1600225"/>
            <a:ext cx="4381501" cy="4525963"/>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66404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EF92D91C-5D8C-4B5D-87F7-F987DE622937}" type="slidenum">
              <a:rPr lang="de-DE" altLang="ja-JP">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r>
              <a:rPr lang="de-DE" altLang="ja-JP" dirty="0"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421592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22874" y="-1587"/>
            <a:ext cx="2378472"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82298" y="-1587"/>
            <a:ext cx="6975475"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72DC576F-A794-4F9C-AAFD-43D952067CC5}" type="slidenum">
              <a:rPr lang="de-DE" altLang="ja-JP">
                <a:solidFill>
                  <a:srgbClr val="000000"/>
                </a:solidFill>
              </a:rPr>
              <a:pPr/>
              <a:t>‹#›</a:t>
            </a:fld>
            <a:endParaRPr lang="de-DE"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r>
              <a:rPr lang="de-DE" altLang="ja-JP" dirty="0">
                <a:solidFill>
                  <a:srgbClr val="000000"/>
                </a:solidFill>
              </a:rPr>
              <a:t>Copyright 2010 FUJITSU LIMITED</a:t>
            </a:r>
          </a:p>
        </p:txBody>
      </p:sp>
    </p:spTree>
    <p:extLst>
      <p:ext uri="{BB962C8B-B14F-4D97-AF65-F5344CB8AC3E}">
        <p14:creationId xmlns:p14="http://schemas.microsoft.com/office/powerpoint/2010/main" val="282273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7" y="1535117"/>
            <a:ext cx="4376738" cy="639763"/>
          </a:xfrm>
        </p:spPr>
        <p:txBody>
          <a:bodyPr anchor="b"/>
          <a:lstStyle>
            <a:lvl1pPr marL="0" indent="0">
              <a:buNone/>
              <a:defRPr sz="2300" b="1"/>
            </a:lvl1pPr>
            <a:lvl2pPr marL="452427" indent="0">
              <a:buNone/>
              <a:defRPr sz="2000" b="1"/>
            </a:lvl2pPr>
            <a:lvl3pPr marL="904855" indent="0">
              <a:buNone/>
              <a:defRPr sz="1800" b="1"/>
            </a:lvl3pPr>
            <a:lvl4pPr marL="1357282" indent="0">
              <a:buNone/>
              <a:defRPr sz="1500" b="1"/>
            </a:lvl4pPr>
            <a:lvl5pPr marL="1809710" indent="0">
              <a:buNone/>
              <a:defRPr sz="1500" b="1"/>
            </a:lvl5pPr>
            <a:lvl6pPr marL="2262136" indent="0">
              <a:buNone/>
              <a:defRPr sz="1500" b="1"/>
            </a:lvl6pPr>
            <a:lvl7pPr marL="2714564" indent="0">
              <a:buNone/>
              <a:defRPr sz="1500" b="1"/>
            </a:lvl7pPr>
            <a:lvl8pPr marL="3166991" indent="0">
              <a:buNone/>
              <a:defRPr sz="1500" b="1"/>
            </a:lvl8pPr>
            <a:lvl9pPr marL="3619419" indent="0">
              <a:buNone/>
              <a:defRPr sz="1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7" y="2174887"/>
            <a:ext cx="4376738" cy="3951288"/>
          </a:xfrm>
        </p:spPr>
        <p:txBody>
          <a:bodyPr/>
          <a:lstStyle>
            <a:lvl1pPr>
              <a:defRPr sz="23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539" y="1535117"/>
            <a:ext cx="4378325" cy="639763"/>
          </a:xfrm>
        </p:spPr>
        <p:txBody>
          <a:bodyPr anchor="b"/>
          <a:lstStyle>
            <a:lvl1pPr marL="0" indent="0">
              <a:buNone/>
              <a:defRPr sz="2300" b="1"/>
            </a:lvl1pPr>
            <a:lvl2pPr marL="452427" indent="0">
              <a:buNone/>
              <a:defRPr sz="2000" b="1"/>
            </a:lvl2pPr>
            <a:lvl3pPr marL="904855" indent="0">
              <a:buNone/>
              <a:defRPr sz="1800" b="1"/>
            </a:lvl3pPr>
            <a:lvl4pPr marL="1357282" indent="0">
              <a:buNone/>
              <a:defRPr sz="1500" b="1"/>
            </a:lvl4pPr>
            <a:lvl5pPr marL="1809710" indent="0">
              <a:buNone/>
              <a:defRPr sz="1500" b="1"/>
            </a:lvl5pPr>
            <a:lvl6pPr marL="2262136" indent="0">
              <a:buNone/>
              <a:defRPr sz="1500" b="1"/>
            </a:lvl6pPr>
            <a:lvl7pPr marL="2714564" indent="0">
              <a:buNone/>
              <a:defRPr sz="1500" b="1"/>
            </a:lvl7pPr>
            <a:lvl8pPr marL="3166991" indent="0">
              <a:buNone/>
              <a:defRPr sz="1500" b="1"/>
            </a:lvl8pPr>
            <a:lvl9pPr marL="3619419" indent="0">
              <a:buNone/>
              <a:defRPr sz="1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539" y="2174887"/>
            <a:ext cx="4378325" cy="3951288"/>
          </a:xfrm>
        </p:spPr>
        <p:txBody>
          <a:bodyPr/>
          <a:lstStyle>
            <a:lvl1pPr>
              <a:defRPr sz="23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070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0656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396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2" y="273226"/>
            <a:ext cx="3259138"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29" y="273274"/>
            <a:ext cx="5537202" cy="5853113"/>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22" y="1435123"/>
            <a:ext cx="3259138" cy="4691063"/>
          </a:xfrm>
        </p:spPr>
        <p:txBody>
          <a:bodyPr/>
          <a:lstStyle>
            <a:lvl1pPr marL="0" indent="0">
              <a:buNone/>
              <a:defRPr sz="1400"/>
            </a:lvl1pPr>
            <a:lvl2pPr marL="452427" indent="0">
              <a:buNone/>
              <a:defRPr sz="1200"/>
            </a:lvl2pPr>
            <a:lvl3pPr marL="904855" indent="0">
              <a:buNone/>
              <a:defRPr sz="900"/>
            </a:lvl3pPr>
            <a:lvl4pPr marL="1357282" indent="0">
              <a:buNone/>
              <a:defRPr sz="900"/>
            </a:lvl4pPr>
            <a:lvl5pPr marL="1809710" indent="0">
              <a:buNone/>
              <a:defRPr sz="900"/>
            </a:lvl5pPr>
            <a:lvl6pPr marL="2262136" indent="0">
              <a:buNone/>
              <a:defRPr sz="900"/>
            </a:lvl6pPr>
            <a:lvl7pPr marL="2714564" indent="0">
              <a:buNone/>
              <a:defRPr sz="900"/>
            </a:lvl7pPr>
            <a:lvl8pPr marL="3166991" indent="0">
              <a:buNone/>
              <a:defRPr sz="900"/>
            </a:lvl8pPr>
            <a:lvl9pPr marL="361941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299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36" y="4800850"/>
            <a:ext cx="59436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36" y="612787"/>
            <a:ext cx="5943600" cy="4114800"/>
          </a:xfrm>
        </p:spPr>
        <p:txBody>
          <a:bodyPr/>
          <a:lstStyle>
            <a:lvl1pPr marL="0" indent="0">
              <a:buNone/>
              <a:defRPr sz="3200"/>
            </a:lvl1pPr>
            <a:lvl2pPr marL="452427" indent="0">
              <a:buNone/>
              <a:defRPr sz="2800"/>
            </a:lvl2pPr>
            <a:lvl3pPr marL="904855" indent="0">
              <a:buNone/>
              <a:defRPr sz="2300"/>
            </a:lvl3pPr>
            <a:lvl4pPr marL="1357282" indent="0">
              <a:buNone/>
              <a:defRPr sz="2000"/>
            </a:lvl4pPr>
            <a:lvl5pPr marL="1809710" indent="0">
              <a:buNone/>
              <a:defRPr sz="2000"/>
            </a:lvl5pPr>
            <a:lvl6pPr marL="2262136" indent="0">
              <a:buNone/>
              <a:defRPr sz="2000"/>
            </a:lvl6pPr>
            <a:lvl7pPr marL="2714564" indent="0">
              <a:buNone/>
              <a:defRPr sz="2000"/>
            </a:lvl7pPr>
            <a:lvl8pPr marL="3166991" indent="0">
              <a:buNone/>
              <a:defRPr sz="2000"/>
            </a:lvl8pPr>
            <a:lvl9pPr marL="361941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36" y="5367576"/>
            <a:ext cx="5943600" cy="804863"/>
          </a:xfrm>
        </p:spPr>
        <p:txBody>
          <a:bodyPr/>
          <a:lstStyle>
            <a:lvl1pPr marL="0" indent="0">
              <a:buNone/>
              <a:defRPr sz="1400"/>
            </a:lvl1pPr>
            <a:lvl2pPr marL="452427" indent="0">
              <a:buNone/>
              <a:defRPr sz="1200"/>
            </a:lvl2pPr>
            <a:lvl3pPr marL="904855" indent="0">
              <a:buNone/>
              <a:defRPr sz="900"/>
            </a:lvl3pPr>
            <a:lvl4pPr marL="1357282" indent="0">
              <a:buNone/>
              <a:defRPr sz="900"/>
            </a:lvl4pPr>
            <a:lvl5pPr marL="1809710" indent="0">
              <a:buNone/>
              <a:defRPr sz="900"/>
            </a:lvl5pPr>
            <a:lvl6pPr marL="2262136" indent="0">
              <a:buNone/>
              <a:defRPr sz="900"/>
            </a:lvl6pPr>
            <a:lvl7pPr marL="2714564" indent="0">
              <a:buNone/>
              <a:defRPr sz="900"/>
            </a:lvl7pPr>
            <a:lvl8pPr marL="3166991" indent="0">
              <a:buNone/>
              <a:defRPr sz="900"/>
            </a:lvl8pPr>
            <a:lvl9pPr marL="361941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86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1.pn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11" y="274637"/>
            <a:ext cx="8915400" cy="1143000"/>
          </a:xfrm>
          <a:prstGeom prst="rect">
            <a:avLst/>
          </a:prstGeom>
        </p:spPr>
        <p:txBody>
          <a:bodyPr vert="horz" lIns="90485" tIns="45242" rIns="90485" bIns="4524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1" y="1600225"/>
            <a:ext cx="8915400" cy="4525963"/>
          </a:xfrm>
          <a:prstGeom prst="rect">
            <a:avLst/>
          </a:prstGeom>
        </p:spPr>
        <p:txBody>
          <a:bodyPr vert="horz" lIns="90485" tIns="45242" rIns="90485" bIns="4524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20" y="6356700"/>
            <a:ext cx="2311400" cy="365125"/>
          </a:xfrm>
          <a:prstGeom prst="rect">
            <a:avLst/>
          </a:prstGeom>
        </p:spPr>
        <p:txBody>
          <a:bodyPr vert="horz" lIns="90485" tIns="45242" rIns="90485" bIns="45242" rtlCol="0" anchor="ctr"/>
          <a:lstStyle>
            <a:lvl1pPr algn="l">
              <a:defRPr sz="1200">
                <a:solidFill>
                  <a:schemeClr val="tx1">
                    <a:tint val="75000"/>
                  </a:schemeClr>
                </a:solidFill>
              </a:defRPr>
            </a:lvl1pPr>
          </a:lstStyle>
          <a:p>
            <a:endParaRPr lang="ja-JP" altLang="en-US">
              <a:solidFill>
                <a:prstClr val="black">
                  <a:tint val="75000"/>
                </a:prstClr>
              </a:solidFill>
              <a:latin typeface="Arial" charset="0"/>
              <a:ea typeface="ＭＳ Ｐゴシック"/>
            </a:endParaRPr>
          </a:p>
        </p:txBody>
      </p:sp>
      <p:sp>
        <p:nvSpPr>
          <p:cNvPr id="5" name="フッター プレースホルダー 4"/>
          <p:cNvSpPr>
            <a:spLocks noGrp="1"/>
          </p:cNvSpPr>
          <p:nvPr>
            <p:ph type="ftr" sz="quarter" idx="3"/>
          </p:nvPr>
        </p:nvSpPr>
        <p:spPr>
          <a:xfrm>
            <a:off x="3384558" y="6356700"/>
            <a:ext cx="3136900" cy="365125"/>
          </a:xfrm>
          <a:prstGeom prst="rect">
            <a:avLst/>
          </a:prstGeom>
        </p:spPr>
        <p:txBody>
          <a:bodyPr vert="horz" lIns="90485" tIns="45242" rIns="90485" bIns="45242" rtlCol="0" anchor="ctr"/>
          <a:lstStyle>
            <a:lvl1pPr algn="ctr">
              <a:defRPr sz="1200">
                <a:solidFill>
                  <a:schemeClr val="tx1">
                    <a:tint val="75000"/>
                  </a:schemeClr>
                </a:solidFill>
              </a:defRPr>
            </a:lvl1pPr>
          </a:lstStyle>
          <a:p>
            <a:endParaRPr lang="ja-JP" altLang="en-US">
              <a:solidFill>
                <a:prstClr val="black">
                  <a:tint val="75000"/>
                </a:prstClr>
              </a:solidFill>
              <a:latin typeface="Arial" charset="0"/>
              <a:ea typeface="ＭＳ Ｐゴシック"/>
            </a:endParaRPr>
          </a:p>
        </p:txBody>
      </p:sp>
      <p:sp>
        <p:nvSpPr>
          <p:cNvPr id="6" name="スライド番号プレースホルダー 5"/>
          <p:cNvSpPr>
            <a:spLocks noGrp="1"/>
          </p:cNvSpPr>
          <p:nvPr>
            <p:ph type="sldNum" sz="quarter" idx="4"/>
          </p:nvPr>
        </p:nvSpPr>
        <p:spPr>
          <a:xfrm>
            <a:off x="7099301" y="6356700"/>
            <a:ext cx="2311400" cy="365125"/>
          </a:xfrm>
          <a:prstGeom prst="rect">
            <a:avLst/>
          </a:prstGeom>
        </p:spPr>
        <p:txBody>
          <a:bodyPr vert="horz" lIns="90485" tIns="45242" rIns="90485" bIns="45242" rtlCol="0" anchor="ctr"/>
          <a:lstStyle>
            <a:lvl1pPr algn="r">
              <a:defRPr sz="1200">
                <a:solidFill>
                  <a:schemeClr val="tx1">
                    <a:tint val="75000"/>
                  </a:schemeClr>
                </a:solidFill>
              </a:defRPr>
            </a:lvl1pPr>
          </a:lstStyle>
          <a:p>
            <a:fld id="{0AD1E8BE-2227-49B1-8D14-4BC9216DB8BD}" type="slidenum">
              <a:rPr lang="ja-JP" altLang="en-US" smtClean="0">
                <a:solidFill>
                  <a:prstClr val="black">
                    <a:tint val="75000"/>
                  </a:prstClr>
                </a:solidFill>
                <a:latin typeface="Arial" charset="0"/>
                <a:ea typeface="ＭＳ Ｐゴシック"/>
              </a:rPr>
              <a:pPr/>
              <a:t>‹#›</a:t>
            </a:fld>
            <a:endParaRPr lang="ja-JP" altLang="en-US">
              <a:solidFill>
                <a:prstClr val="black">
                  <a:tint val="75000"/>
                </a:prstClr>
              </a:solidFill>
              <a:latin typeface="Arial" charset="0"/>
              <a:ea typeface="ＭＳ Ｐゴシック"/>
            </a:endParaRPr>
          </a:p>
        </p:txBody>
      </p:sp>
    </p:spTree>
    <p:extLst>
      <p:ext uri="{BB962C8B-B14F-4D97-AF65-F5344CB8AC3E}">
        <p14:creationId xmlns:p14="http://schemas.microsoft.com/office/powerpoint/2010/main" val="135781295"/>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 id="2147484228" r:id="rId11"/>
  </p:sldLayoutIdLst>
  <p:timing>
    <p:tnLst>
      <p:par>
        <p:cTn id="1" dur="indefinite" restart="never" nodeType="tmRoot"/>
      </p:par>
    </p:tnLst>
  </p:timing>
  <p:hf hdr="0" ftr="0" dt="0"/>
  <p:txStyles>
    <p:titleStyle>
      <a:lvl1pPr algn="ctr" defTabSz="904855" rtl="0" eaLnBrk="1" latinLnBrk="0" hangingPunct="1">
        <a:spcBef>
          <a:spcPct val="0"/>
        </a:spcBef>
        <a:buNone/>
        <a:defRPr kumimoji="1" sz="4300" kern="1200">
          <a:solidFill>
            <a:schemeClr val="tx1"/>
          </a:solidFill>
          <a:latin typeface="+mj-lt"/>
          <a:ea typeface="+mj-ea"/>
          <a:cs typeface="+mj-cs"/>
        </a:defRPr>
      </a:lvl1pPr>
    </p:titleStyle>
    <p:bodyStyle>
      <a:lvl1pPr marL="339321" indent="-339321" algn="l" defTabSz="90485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35194" indent="-282768" algn="l" defTabSz="90485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1068" indent="-226213" algn="l" defTabSz="904855" rtl="0" eaLnBrk="1" latinLnBrk="0" hangingPunct="1">
        <a:spcBef>
          <a:spcPct val="20000"/>
        </a:spcBef>
        <a:buFont typeface="Arial" pitchFamily="34" charset="0"/>
        <a:buChar char="•"/>
        <a:defRPr kumimoji="1" sz="2300" kern="1200">
          <a:solidFill>
            <a:schemeClr val="tx1"/>
          </a:solidFill>
          <a:latin typeface="+mn-lt"/>
          <a:ea typeface="+mn-ea"/>
          <a:cs typeface="+mn-cs"/>
        </a:defRPr>
      </a:lvl3pPr>
      <a:lvl4pPr marL="1583496"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35923"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488351"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40778"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393206"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45633" indent="-226213" algn="l" defTabSz="90485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4855" rtl="0" eaLnBrk="1" latinLnBrk="0" hangingPunct="1">
        <a:defRPr kumimoji="1" sz="1800" kern="1200">
          <a:solidFill>
            <a:schemeClr val="tx1"/>
          </a:solidFill>
          <a:latin typeface="+mn-lt"/>
          <a:ea typeface="+mn-ea"/>
          <a:cs typeface="+mn-cs"/>
        </a:defRPr>
      </a:lvl1pPr>
      <a:lvl2pPr marL="452427" algn="l" defTabSz="904855" rtl="0" eaLnBrk="1" latinLnBrk="0" hangingPunct="1">
        <a:defRPr kumimoji="1" sz="1800" kern="1200">
          <a:solidFill>
            <a:schemeClr val="tx1"/>
          </a:solidFill>
          <a:latin typeface="+mn-lt"/>
          <a:ea typeface="+mn-ea"/>
          <a:cs typeface="+mn-cs"/>
        </a:defRPr>
      </a:lvl2pPr>
      <a:lvl3pPr marL="904855" algn="l" defTabSz="904855" rtl="0" eaLnBrk="1" latinLnBrk="0" hangingPunct="1">
        <a:defRPr kumimoji="1" sz="1800" kern="1200">
          <a:solidFill>
            <a:schemeClr val="tx1"/>
          </a:solidFill>
          <a:latin typeface="+mn-lt"/>
          <a:ea typeface="+mn-ea"/>
          <a:cs typeface="+mn-cs"/>
        </a:defRPr>
      </a:lvl3pPr>
      <a:lvl4pPr marL="1357282" algn="l" defTabSz="904855" rtl="0" eaLnBrk="1" latinLnBrk="0" hangingPunct="1">
        <a:defRPr kumimoji="1" sz="1800" kern="1200">
          <a:solidFill>
            <a:schemeClr val="tx1"/>
          </a:solidFill>
          <a:latin typeface="+mn-lt"/>
          <a:ea typeface="+mn-ea"/>
          <a:cs typeface="+mn-cs"/>
        </a:defRPr>
      </a:lvl4pPr>
      <a:lvl5pPr marL="1809710" algn="l" defTabSz="904855" rtl="0" eaLnBrk="1" latinLnBrk="0" hangingPunct="1">
        <a:defRPr kumimoji="1" sz="1800" kern="1200">
          <a:solidFill>
            <a:schemeClr val="tx1"/>
          </a:solidFill>
          <a:latin typeface="+mn-lt"/>
          <a:ea typeface="+mn-ea"/>
          <a:cs typeface="+mn-cs"/>
        </a:defRPr>
      </a:lvl5pPr>
      <a:lvl6pPr marL="2262136" algn="l" defTabSz="904855" rtl="0" eaLnBrk="1" latinLnBrk="0" hangingPunct="1">
        <a:defRPr kumimoji="1" sz="1800" kern="1200">
          <a:solidFill>
            <a:schemeClr val="tx1"/>
          </a:solidFill>
          <a:latin typeface="+mn-lt"/>
          <a:ea typeface="+mn-ea"/>
          <a:cs typeface="+mn-cs"/>
        </a:defRPr>
      </a:lvl6pPr>
      <a:lvl7pPr marL="2714564" algn="l" defTabSz="904855" rtl="0" eaLnBrk="1" latinLnBrk="0" hangingPunct="1">
        <a:defRPr kumimoji="1" sz="1800" kern="1200">
          <a:solidFill>
            <a:schemeClr val="tx1"/>
          </a:solidFill>
          <a:latin typeface="+mn-lt"/>
          <a:ea typeface="+mn-ea"/>
          <a:cs typeface="+mn-cs"/>
        </a:defRPr>
      </a:lvl7pPr>
      <a:lvl8pPr marL="3166991" algn="l" defTabSz="904855" rtl="0" eaLnBrk="1" latinLnBrk="0" hangingPunct="1">
        <a:defRPr kumimoji="1" sz="1800" kern="1200">
          <a:solidFill>
            <a:schemeClr val="tx1"/>
          </a:solidFill>
          <a:latin typeface="+mn-lt"/>
          <a:ea typeface="+mn-ea"/>
          <a:cs typeface="+mn-cs"/>
        </a:defRPr>
      </a:lvl8pPr>
      <a:lvl9pPr marL="3619419" algn="l" defTabSz="90485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299" y="635833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2016/2/23</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66" y="635833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1" y="635833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605072047"/>
      </p:ext>
    </p:extLst>
  </p:cSld>
  <p:clrMap bg1="lt1" tx1="dk1" bg2="lt2" tx2="dk2" accent1="accent1" accent2="accent2" accent3="accent3" accent4="accent4" accent5="accent5" accent6="accent6" hlink="hlink" folHlink="folHlink"/>
  <p:sldLayoutIdLst>
    <p:sldLayoutId id="2147484609" r:id="rId1"/>
    <p:sldLayoutId id="2147484610" r:id="rId2"/>
    <p:sldLayoutId id="2147484611" r:id="rId3"/>
    <p:sldLayoutId id="2147484612" r:id="rId4"/>
    <p:sldLayoutId id="2147484613" r:id="rId5"/>
    <p:sldLayoutId id="2147484614" r:id="rId6"/>
    <p:sldLayoutId id="2147484615" r:id="rId7"/>
    <p:sldLayoutId id="2147484616" r:id="rId8"/>
    <p:sldLayoutId id="2147484617" r:id="rId9"/>
    <p:sldLayoutId id="2147484618" r:id="rId10"/>
    <p:sldLayoutId id="2147484619" r:id="rId11"/>
    <p:sldLayoutId id="2147484620" r:id="rId12"/>
    <p:sldLayoutId id="2147484621" r:id="rId13"/>
    <p:sldLayoutId id="2147484622" r:id="rId14"/>
    <p:sldLayoutId id="2147484623" r:id="rId15"/>
    <p:sldLayoutId id="2147484624" r:id="rId16"/>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175" y="6616700"/>
            <a:ext cx="2311400" cy="233363"/>
          </a:xfrm>
          <a:prstGeom prst="rect">
            <a:avLst/>
          </a:prstGeom>
        </p:spPr>
        <p:txBody>
          <a:bodyPr vert="horz" lIns="91406" tIns="45704" rIns="91406" bIns="45704" rtlCol="0" anchor="ctr"/>
          <a:lstStyle>
            <a:lvl1pPr algn="l" fontAlgn="auto">
              <a:spcBef>
                <a:spcPts val="0"/>
              </a:spcBef>
              <a:spcAft>
                <a:spcPts val="0"/>
              </a:spcAft>
              <a:defRPr sz="1200" b="0">
                <a:solidFill>
                  <a:prstClr val="black">
                    <a:tint val="75000"/>
                  </a:prstClr>
                </a:solidFill>
                <a:latin typeface="+mn-lt"/>
                <a:ea typeface="+mn-ea"/>
              </a:defRPr>
            </a:lvl1pPr>
          </a:lstStyle>
          <a:p>
            <a:pPr>
              <a:defRPr/>
            </a:pPr>
            <a:endParaRPr lang="ja-JP" altLang="en-US"/>
          </a:p>
        </p:txBody>
      </p:sp>
      <p:sp>
        <p:nvSpPr>
          <p:cNvPr id="5" name="フッター プレースホルダ 4"/>
          <p:cNvSpPr>
            <a:spLocks noGrp="1"/>
          </p:cNvSpPr>
          <p:nvPr>
            <p:ph type="ftr" sz="quarter" idx="3"/>
          </p:nvPr>
        </p:nvSpPr>
        <p:spPr>
          <a:xfrm>
            <a:off x="3384550" y="6616700"/>
            <a:ext cx="3136900" cy="233363"/>
          </a:xfrm>
          <a:prstGeom prst="rect">
            <a:avLst/>
          </a:prstGeom>
        </p:spPr>
        <p:txBody>
          <a:bodyPr vert="horz" lIns="91406" tIns="45704" rIns="91406" bIns="45704" rtlCol="0" anchor="ctr"/>
          <a:lstStyle>
            <a:lvl1pPr algn="ctr" fontAlgn="auto">
              <a:spcBef>
                <a:spcPts val="0"/>
              </a:spcBef>
              <a:spcAft>
                <a:spcPts val="0"/>
              </a:spcAft>
              <a:defRPr sz="1200" b="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591425" y="6616700"/>
            <a:ext cx="2311400" cy="233363"/>
          </a:xfrm>
          <a:prstGeom prst="rect">
            <a:avLst/>
          </a:prstGeom>
        </p:spPr>
        <p:txBody>
          <a:bodyPr vert="horz" lIns="91406" tIns="45704" rIns="91406" bIns="45704" rtlCol="0" anchor="ctr"/>
          <a:lstStyle>
            <a:lvl1pPr algn="r" fontAlgn="auto">
              <a:spcBef>
                <a:spcPts val="0"/>
              </a:spcBef>
              <a:spcAft>
                <a:spcPts val="0"/>
              </a:spcAft>
              <a:defRPr sz="1200" b="0">
                <a:solidFill>
                  <a:prstClr val="black">
                    <a:tint val="75000"/>
                  </a:prstClr>
                </a:solidFill>
                <a:latin typeface="+mn-lt"/>
                <a:ea typeface="+mn-ea"/>
              </a:defRPr>
            </a:lvl1pPr>
          </a:lstStyle>
          <a:p>
            <a:pPr>
              <a:defRPr/>
            </a:pPr>
            <a:fld id="{03107573-41B3-4804-A7D3-1E2DB8777170}" type="slidenum">
              <a:rPr lang="ja-JP" altLang="en-US"/>
              <a:pPr>
                <a:defRPr/>
              </a:pPr>
              <a:t>‹#›</a:t>
            </a:fld>
            <a:endParaRPr lang="ja-JP" altLang="en-US"/>
          </a:p>
        </p:txBody>
      </p:sp>
    </p:spTree>
    <p:extLst>
      <p:ext uri="{BB962C8B-B14F-4D97-AF65-F5344CB8AC3E}">
        <p14:creationId xmlns:p14="http://schemas.microsoft.com/office/powerpoint/2010/main" val="3421403134"/>
      </p:ext>
    </p:extLst>
  </p:cSld>
  <p:clrMap bg1="lt1" tx1="dk1" bg2="lt2" tx2="dk2" accent1="accent1" accent2="accent2" accent3="accent3" accent4="accent4" accent5="accent5" accent6="accent6" hlink="hlink" folHlink="folHlink"/>
  <p:sldLayoutIdLst>
    <p:sldLayoutId id="2147484742" r:id="rId1"/>
    <p:sldLayoutId id="2147484958" r:id="rId2"/>
    <p:sldLayoutId id="2147484959" r:id="rId3"/>
  </p:sldLayoutIdLst>
  <p:hf hdr="0" ftr="0" dt="0"/>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03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063"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093"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125"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1" fontAlgn="base" hangingPunct="1">
        <a:spcBef>
          <a:spcPct val="20000"/>
        </a:spcBef>
        <a:spcAft>
          <a:spcPct val="0"/>
        </a:spcAft>
        <a:buFont typeface="Wingdings" pitchFamily="2" charset="2"/>
        <a:buChar char="n"/>
        <a:defRPr kumimoji="1" sz="3200" kern="1200">
          <a:solidFill>
            <a:schemeClr val="tx1"/>
          </a:solidFill>
          <a:latin typeface="+mn-lt"/>
          <a:ea typeface="+mn-ea"/>
          <a:cs typeface="+mn-cs"/>
        </a:defRPr>
      </a:lvl1pPr>
      <a:lvl2pPr marL="741363" indent="-284163" algn="l" rtl="0" eaLnBrk="1" fontAlgn="base" hangingPunct="1">
        <a:spcBef>
          <a:spcPct val="20000"/>
        </a:spcBef>
        <a:spcAft>
          <a:spcPct val="0"/>
        </a:spcAft>
        <a:buFont typeface="Wingdings" pitchFamily="2" charset="2"/>
        <a:buChar char="Ø"/>
        <a:defRPr kumimoji="1" sz="2800" kern="1200">
          <a:solidFill>
            <a:schemeClr val="tx1"/>
          </a:solidFill>
          <a:latin typeface="+mn-lt"/>
          <a:ea typeface="+mn-ea"/>
          <a:cs typeface="+mn-cs"/>
        </a:defRPr>
      </a:lvl2pPr>
      <a:lvl3pPr marL="1141413" indent="-227013"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5986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58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3671"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702"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733"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764"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63" rtl="0" eaLnBrk="1" latinLnBrk="0" hangingPunct="1">
        <a:defRPr kumimoji="1" sz="1800" kern="1200">
          <a:solidFill>
            <a:schemeClr val="tx1"/>
          </a:solidFill>
          <a:latin typeface="+mn-lt"/>
          <a:ea typeface="+mn-ea"/>
          <a:cs typeface="+mn-cs"/>
        </a:defRPr>
      </a:lvl1pPr>
      <a:lvl2pPr marL="457030" algn="l" defTabSz="914063" rtl="0" eaLnBrk="1" latinLnBrk="0" hangingPunct="1">
        <a:defRPr kumimoji="1" sz="1800" kern="1200">
          <a:solidFill>
            <a:schemeClr val="tx1"/>
          </a:solidFill>
          <a:latin typeface="+mn-lt"/>
          <a:ea typeface="+mn-ea"/>
          <a:cs typeface="+mn-cs"/>
        </a:defRPr>
      </a:lvl2pPr>
      <a:lvl3pPr marL="914063" algn="l" defTabSz="914063" rtl="0" eaLnBrk="1" latinLnBrk="0" hangingPunct="1">
        <a:defRPr kumimoji="1" sz="1800" kern="1200">
          <a:solidFill>
            <a:schemeClr val="tx1"/>
          </a:solidFill>
          <a:latin typeface="+mn-lt"/>
          <a:ea typeface="+mn-ea"/>
          <a:cs typeface="+mn-cs"/>
        </a:defRPr>
      </a:lvl3pPr>
      <a:lvl4pPr marL="1371093" algn="l" defTabSz="914063" rtl="0" eaLnBrk="1" latinLnBrk="0" hangingPunct="1">
        <a:defRPr kumimoji="1" sz="1800" kern="1200">
          <a:solidFill>
            <a:schemeClr val="tx1"/>
          </a:solidFill>
          <a:latin typeface="+mn-lt"/>
          <a:ea typeface="+mn-ea"/>
          <a:cs typeface="+mn-cs"/>
        </a:defRPr>
      </a:lvl4pPr>
      <a:lvl5pPr marL="1828125" algn="l" defTabSz="914063" rtl="0" eaLnBrk="1" latinLnBrk="0" hangingPunct="1">
        <a:defRPr kumimoji="1" sz="1800" kern="1200">
          <a:solidFill>
            <a:schemeClr val="tx1"/>
          </a:solidFill>
          <a:latin typeface="+mn-lt"/>
          <a:ea typeface="+mn-ea"/>
          <a:cs typeface="+mn-cs"/>
        </a:defRPr>
      </a:lvl5pPr>
      <a:lvl6pPr marL="2285156" algn="l" defTabSz="914063" rtl="0" eaLnBrk="1" latinLnBrk="0" hangingPunct="1">
        <a:defRPr kumimoji="1" sz="1800" kern="1200">
          <a:solidFill>
            <a:schemeClr val="tx1"/>
          </a:solidFill>
          <a:latin typeface="+mn-lt"/>
          <a:ea typeface="+mn-ea"/>
          <a:cs typeface="+mn-cs"/>
        </a:defRPr>
      </a:lvl6pPr>
      <a:lvl7pPr marL="2742186" algn="l" defTabSz="914063" rtl="0" eaLnBrk="1" latinLnBrk="0" hangingPunct="1">
        <a:defRPr kumimoji="1" sz="1800" kern="1200">
          <a:solidFill>
            <a:schemeClr val="tx1"/>
          </a:solidFill>
          <a:latin typeface="+mn-lt"/>
          <a:ea typeface="+mn-ea"/>
          <a:cs typeface="+mn-cs"/>
        </a:defRPr>
      </a:lvl7pPr>
      <a:lvl8pPr marL="3199218" algn="l" defTabSz="914063" rtl="0" eaLnBrk="1" latinLnBrk="0" hangingPunct="1">
        <a:defRPr kumimoji="1" sz="1800" kern="1200">
          <a:solidFill>
            <a:schemeClr val="tx1"/>
          </a:solidFill>
          <a:latin typeface="+mn-lt"/>
          <a:ea typeface="+mn-ea"/>
          <a:cs typeface="+mn-cs"/>
        </a:defRPr>
      </a:lvl8pPr>
      <a:lvl9pPr marL="3656248" algn="l" defTabSz="91406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646175" name="Picture 31" descr="ContentGray20_L15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gray">
          <a:xfrm>
            <a:off x="0" y="0"/>
            <a:ext cx="9906000" cy="1073150"/>
          </a:xfrm>
          <a:prstGeom prst="rect">
            <a:avLst/>
          </a:prstGeom>
          <a:noFill/>
          <a:extLst>
            <a:ext uri="{909E8E84-426E-40DD-AFC4-6F175D3DCCD1}">
              <a14:hiddenFill xmlns:a14="http://schemas.microsoft.com/office/drawing/2010/main">
                <a:solidFill>
                  <a:srgbClr val="FFFFFF"/>
                </a:solidFill>
              </a14:hiddenFill>
            </a:ext>
          </a:extLst>
        </p:spPr>
      </p:pic>
      <p:sp>
        <p:nvSpPr>
          <p:cNvPr id="646148" name="Line 4"/>
          <p:cNvSpPr>
            <a:spLocks noChangeShapeType="1"/>
          </p:cNvSpPr>
          <p:nvPr userDrawn="1"/>
        </p:nvSpPr>
        <p:spPr bwMode="gray">
          <a:xfrm>
            <a:off x="0" y="6632575"/>
            <a:ext cx="9906000"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51" name="Rectangle 7"/>
          <p:cNvSpPr>
            <a:spLocks noGrp="1" noChangeArrowheads="1"/>
          </p:cNvSpPr>
          <p:nvPr>
            <p:ph type="title"/>
          </p:nvPr>
        </p:nvSpPr>
        <p:spPr bwMode="gray">
          <a:xfrm>
            <a:off x="184019" y="-1588"/>
            <a:ext cx="8512969"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0" tIns="0" rIns="0" bIns="0" numCol="1" anchor="ctr" anchorCtr="0" compatLnSpc="1">
            <a:prstTxWarp prst="textNoShape">
              <a:avLst/>
            </a:prstTxWarp>
          </a:bodyPr>
          <a:lstStyle/>
          <a:p>
            <a:pPr lvl="0"/>
            <a:r>
              <a:rPr lang="ja-JP" altLang="en-US" dirty="0" smtClean="0"/>
              <a:t>マスタ タイトルの書式設定</a:t>
            </a:r>
          </a:p>
        </p:txBody>
      </p:sp>
      <p:sp>
        <p:nvSpPr>
          <p:cNvPr id="646152" name="Rectangle 8"/>
          <p:cNvSpPr>
            <a:spLocks noGrp="1" noChangeArrowheads="1"/>
          </p:cNvSpPr>
          <p:nvPr>
            <p:ph type="body" idx="1"/>
          </p:nvPr>
        </p:nvSpPr>
        <p:spPr bwMode="gray">
          <a:xfrm>
            <a:off x="182299" y="869951"/>
            <a:ext cx="9519047" cy="559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grpSp>
        <p:nvGrpSpPr>
          <p:cNvPr id="646163" name="Group 19"/>
          <p:cNvGrpSpPr>
            <a:grpSpLocks noChangeAspect="1"/>
          </p:cNvGrpSpPr>
          <p:nvPr userDrawn="1"/>
        </p:nvGrpSpPr>
        <p:grpSpPr bwMode="auto">
          <a:xfrm>
            <a:off x="8545646" y="79376"/>
            <a:ext cx="1274365" cy="657225"/>
            <a:chOff x="4969" y="50"/>
            <a:chExt cx="741" cy="414"/>
          </a:xfrm>
        </p:grpSpPr>
        <p:sp>
          <p:nvSpPr>
            <p:cNvPr id="646162" name="AutoShape 18"/>
            <p:cNvSpPr>
              <a:spLocks noChangeAspect="1" noChangeArrowheads="1" noTextEdit="1"/>
            </p:cNvSpPr>
            <p:nvPr userDrawn="1"/>
          </p:nvSpPr>
          <p:spPr bwMode="gray">
            <a:xfrm>
              <a:off x="4969" y="50"/>
              <a:ext cx="741"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4" name="Freeform 20"/>
            <p:cNvSpPr>
              <a:spLocks/>
            </p:cNvSpPr>
            <p:nvPr userDrawn="1"/>
          </p:nvSpPr>
          <p:spPr bwMode="gray">
            <a:xfrm>
              <a:off x="5334" y="121"/>
              <a:ext cx="94" cy="7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5" name="Freeform 21"/>
            <p:cNvSpPr>
              <a:spLocks/>
            </p:cNvSpPr>
            <p:nvPr userDrawn="1"/>
          </p:nvSpPr>
          <p:spPr bwMode="gray">
            <a:xfrm>
              <a:off x="5180" y="200"/>
              <a:ext cx="65" cy="106"/>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6" name="Freeform 22"/>
            <p:cNvSpPr>
              <a:spLocks/>
            </p:cNvSpPr>
            <p:nvPr userDrawn="1"/>
          </p:nvSpPr>
          <p:spPr bwMode="gray">
            <a:xfrm>
              <a:off x="5333" y="200"/>
              <a:ext cx="43" cy="148"/>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7" name="Freeform 23"/>
            <p:cNvSpPr>
              <a:spLocks/>
            </p:cNvSpPr>
            <p:nvPr userDrawn="1"/>
          </p:nvSpPr>
          <p:spPr bwMode="gray">
            <a:xfrm>
              <a:off x="5380" y="200"/>
              <a:ext cx="33" cy="106"/>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8" name="Freeform 24"/>
            <p:cNvSpPr>
              <a:spLocks/>
            </p:cNvSpPr>
            <p:nvPr userDrawn="1"/>
          </p:nvSpPr>
          <p:spPr bwMode="gray">
            <a:xfrm>
              <a:off x="5414" y="200"/>
              <a:ext cx="79" cy="106"/>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69" name="Freeform 25"/>
            <p:cNvSpPr>
              <a:spLocks/>
            </p:cNvSpPr>
            <p:nvPr userDrawn="1"/>
          </p:nvSpPr>
          <p:spPr bwMode="gray">
            <a:xfrm>
              <a:off x="5558" y="200"/>
              <a:ext cx="88" cy="107"/>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70" name="Freeform 26"/>
            <p:cNvSpPr>
              <a:spLocks/>
            </p:cNvSpPr>
            <p:nvPr userDrawn="1"/>
          </p:nvSpPr>
          <p:spPr bwMode="gray">
            <a:xfrm>
              <a:off x="5248" y="200"/>
              <a:ext cx="89" cy="108"/>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sp>
          <p:nvSpPr>
            <p:cNvPr id="646171" name="Freeform 27"/>
            <p:cNvSpPr>
              <a:spLocks/>
            </p:cNvSpPr>
            <p:nvPr userDrawn="1"/>
          </p:nvSpPr>
          <p:spPr bwMode="gray">
            <a:xfrm>
              <a:off x="5489" y="198"/>
              <a:ext cx="69" cy="110"/>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endParaRPr lang="ja-JP" altLang="en-US" sz="1800">
                <a:solidFill>
                  <a:srgbClr val="000000"/>
                </a:solidFill>
                <a:latin typeface="Arial"/>
                <a:ea typeface="HGP創英角ｺﾞｼｯｸUB" pitchFamily="50" charset="-128"/>
              </a:endParaRPr>
            </a:p>
          </p:txBody>
        </p:sp>
      </p:grpSp>
      <p:sp>
        <p:nvSpPr>
          <p:cNvPr id="646173" name="Rectangle 29"/>
          <p:cNvSpPr>
            <a:spLocks noGrp="1" noChangeArrowheads="1"/>
          </p:cNvSpPr>
          <p:nvPr>
            <p:ph type="sldNum" sz="quarter" idx="4"/>
          </p:nvPr>
        </p:nvSpPr>
        <p:spPr bwMode="gray">
          <a:xfrm>
            <a:off x="4658916" y="6653213"/>
            <a:ext cx="584729"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fontAlgn="base">
              <a:defRPr kumimoji="0" sz="800">
                <a:solidFill>
                  <a:schemeClr val="tx1"/>
                </a:solidFill>
                <a:latin typeface="+mn-lt"/>
                <a:ea typeface="HGP創英角ｺﾞｼｯｸUB" pitchFamily="50" charset="-128"/>
              </a:defRPr>
            </a:lvl1pPr>
          </a:lstStyle>
          <a:p>
            <a:pPr algn="ctr"/>
            <a:fld id="{C45C1D57-7A19-498A-BEEB-7922D011399E}" type="slidenum">
              <a:rPr lang="de-DE" altLang="ja-JP" smtClean="0">
                <a:solidFill>
                  <a:srgbClr val="000000"/>
                </a:solidFill>
              </a:rPr>
              <a:pPr algn="ctr"/>
              <a:t>‹#›</a:t>
            </a:fld>
            <a:endParaRPr lang="de-DE" altLang="ja-JP">
              <a:solidFill>
                <a:srgbClr val="000000"/>
              </a:solidFill>
            </a:endParaRPr>
          </a:p>
        </p:txBody>
      </p:sp>
      <p:sp>
        <p:nvSpPr>
          <p:cNvPr id="646174" name="Rectangle 30"/>
          <p:cNvSpPr>
            <a:spLocks noGrp="1" noChangeArrowheads="1"/>
          </p:cNvSpPr>
          <p:nvPr>
            <p:ph type="ftr" sz="quarter" idx="3"/>
          </p:nvPr>
        </p:nvSpPr>
        <p:spPr bwMode="gray">
          <a:xfrm>
            <a:off x="5346833" y="6653213"/>
            <a:ext cx="4357952"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fontAlgn="base">
              <a:defRPr kumimoji="0" sz="800">
                <a:solidFill>
                  <a:schemeClr val="tx1"/>
                </a:solidFill>
                <a:latin typeface="+mn-lt"/>
                <a:ea typeface="HGP創英角ｺﾞｼｯｸUB" pitchFamily="50" charset="-128"/>
              </a:defRPr>
            </a:lvl1pPr>
          </a:lstStyle>
          <a:p>
            <a:r>
              <a:rPr lang="de-DE"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505634475"/>
      </p:ext>
    </p:extLst>
  </p:cSld>
  <p:clrMap bg1="lt1" tx1="dk1" bg2="lt2" tx2="dk2" accent1="accent1" accent2="accent2" accent3="accent3" accent4="accent4" accent5="accent5" accent6="accent6" hlink="hlink" folHlink="folHlink"/>
  <p:sldLayoutIdLst>
    <p:sldLayoutId id="2147484807" r:id="rId1"/>
    <p:sldLayoutId id="2147484808" r:id="rId2"/>
    <p:sldLayoutId id="2147484809" r:id="rId3"/>
    <p:sldLayoutId id="2147484810" r:id="rId4"/>
    <p:sldLayoutId id="2147484811" r:id="rId5"/>
    <p:sldLayoutId id="2147484812" r:id="rId6"/>
    <p:sldLayoutId id="2147484813" r:id="rId7"/>
    <p:sldLayoutId id="2147484814" r:id="rId8"/>
    <p:sldLayoutId id="2147484815" r:id="rId9"/>
    <p:sldLayoutId id="2147484816" r:id="rId10"/>
    <p:sldLayoutId id="214748481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rtl="0" fontAlgn="base">
        <a:spcBef>
          <a:spcPct val="0"/>
        </a:spcBef>
        <a:spcAft>
          <a:spcPct val="0"/>
        </a:spcAft>
        <a:tabLst>
          <a:tab pos="3676650" algn="l"/>
        </a:tabLst>
        <a:defRPr kumimoji="1" sz="3200">
          <a:solidFill>
            <a:schemeClr val="tx2"/>
          </a:solidFill>
          <a:latin typeface="+mn-lt"/>
          <a:ea typeface="HGP創英角ｺﾞｼｯｸUB" pitchFamily="50" charset="-128"/>
          <a:cs typeface="+mj-cs"/>
        </a:defRPr>
      </a:lvl1pPr>
      <a:lvl2pPr algn="l" rtl="0" fontAlgn="base">
        <a:spcBef>
          <a:spcPct val="0"/>
        </a:spcBef>
        <a:spcAft>
          <a:spcPct val="0"/>
        </a:spcAft>
        <a:tabLst>
          <a:tab pos="3676650" algn="l"/>
        </a:tabLst>
        <a:defRPr kumimoji="1" sz="3200">
          <a:solidFill>
            <a:schemeClr val="tx2"/>
          </a:solidFill>
          <a:latin typeface="Arial" charset="0"/>
          <a:ea typeface="ＭＳ Ｐゴシック" charset="-128"/>
        </a:defRPr>
      </a:lvl2pPr>
      <a:lvl3pPr algn="l" rtl="0" fontAlgn="base">
        <a:spcBef>
          <a:spcPct val="0"/>
        </a:spcBef>
        <a:spcAft>
          <a:spcPct val="0"/>
        </a:spcAft>
        <a:tabLst>
          <a:tab pos="3676650" algn="l"/>
        </a:tabLst>
        <a:defRPr kumimoji="1" sz="3200">
          <a:solidFill>
            <a:schemeClr val="tx2"/>
          </a:solidFill>
          <a:latin typeface="Arial" charset="0"/>
          <a:ea typeface="ＭＳ Ｐゴシック" charset="-128"/>
        </a:defRPr>
      </a:lvl3pPr>
      <a:lvl4pPr algn="l" rtl="0" fontAlgn="base">
        <a:spcBef>
          <a:spcPct val="0"/>
        </a:spcBef>
        <a:spcAft>
          <a:spcPct val="0"/>
        </a:spcAft>
        <a:tabLst>
          <a:tab pos="3676650" algn="l"/>
        </a:tabLst>
        <a:defRPr kumimoji="1" sz="3200">
          <a:solidFill>
            <a:schemeClr val="tx2"/>
          </a:solidFill>
          <a:latin typeface="Arial" charset="0"/>
          <a:ea typeface="ＭＳ Ｐゴシック" charset="-128"/>
        </a:defRPr>
      </a:lvl4pPr>
      <a:lvl5pPr algn="l" rtl="0" fontAlgn="base">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fontAlgn="base">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HGP創英角ｺﾞｼｯｸUB" pitchFamily="50" charset="-128"/>
          <a:cs typeface="+mn-cs"/>
        </a:defRPr>
      </a:lvl1pPr>
      <a:lvl2pPr marL="581025" indent="-242888" algn="l" defTabSz="457200" rtl="0" fontAlgn="base">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HGP創英角ｺﾞｼｯｸUB" pitchFamily="50" charset="-128"/>
          <a:cs typeface="+mn-cs"/>
        </a:defRPr>
      </a:lvl2pPr>
      <a:lvl3pPr marL="795338" indent="-138113" algn="l" defTabSz="457200" rtl="0" fontAlgn="base">
        <a:lnSpc>
          <a:spcPct val="95000"/>
        </a:lnSpc>
        <a:spcBef>
          <a:spcPct val="20000"/>
        </a:spcBef>
        <a:spcAft>
          <a:spcPct val="10000"/>
        </a:spcAft>
        <a:buClr>
          <a:srgbClr val="87867E"/>
        </a:buClr>
        <a:buSzPct val="100000"/>
        <a:buChar char="•"/>
        <a:defRPr kumimoji="1">
          <a:solidFill>
            <a:srgbClr val="000000"/>
          </a:solidFill>
          <a:latin typeface="+mn-lt"/>
          <a:ea typeface="HGP創英角ｺﾞｼｯｸUB" pitchFamily="50" charset="-128"/>
          <a:cs typeface="+mn-cs"/>
        </a:defRPr>
      </a:lvl3pPr>
      <a:lvl4pPr marL="1014413" indent="-134938" algn="l" defTabSz="457200" rtl="0" fontAlgn="base">
        <a:lnSpc>
          <a:spcPct val="95000"/>
        </a:lnSpc>
        <a:spcBef>
          <a:spcPct val="20000"/>
        </a:spcBef>
        <a:spcAft>
          <a:spcPct val="10000"/>
        </a:spcAft>
        <a:buClr>
          <a:srgbClr val="87867E"/>
        </a:buClr>
        <a:buSzPct val="100000"/>
        <a:buChar char="•"/>
        <a:defRPr kumimoji="1" sz="1600">
          <a:solidFill>
            <a:srgbClr val="000000"/>
          </a:solidFill>
          <a:latin typeface="+mn-lt"/>
          <a:ea typeface="HGP創英角ｺﾞｼｯｸUB" pitchFamily="50" charset="-128"/>
          <a:cs typeface="+mn-cs"/>
        </a:defRPr>
      </a:lvl4pPr>
      <a:lvl5pPr marL="2305050" indent="365125" algn="l" defTabSz="457200" rtl="0" fontAlgn="base">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2720752" y="3916213"/>
            <a:ext cx="4536504" cy="2739211"/>
          </a:xfrm>
          <a:prstGeom prst="rect">
            <a:avLst/>
          </a:prstGeom>
          <a:noFill/>
          <a:ln w="9525">
            <a:noFill/>
            <a:miter lim="800000"/>
            <a:headEnd/>
            <a:tailEnd/>
          </a:ln>
          <a:effectLst/>
        </p:spPr>
        <p:txBody>
          <a:bodyPr wrap="square">
            <a:spAutoFit/>
          </a:bodyPr>
          <a:lstStyle/>
          <a:p>
            <a:pPr algn="dist">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Toshiyuki Minami</a:t>
            </a:r>
          </a:p>
          <a:p>
            <a:pPr algn="dist">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Director-General for Policy Planning (ICT), Ministry of Internal Affairs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and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Communications</a:t>
            </a:r>
          </a:p>
          <a:p>
            <a:pPr algn="dist">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November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2015</a:t>
            </a:r>
            <a:endPar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dist">
              <a:defRPr/>
            </a:pPr>
            <a:r>
              <a:rPr lang="ja-JP" altLang="en-US" sz="2800" dirty="0" smtClean="0">
                <a:latin typeface="HGP創英角ｺﾞｼｯｸUB" panose="020B0900000000000000" pitchFamily="50" charset="-128"/>
                <a:ea typeface="HGP創英角ｺﾞｼｯｸUB" panose="020B0900000000000000" pitchFamily="50" charset="-128"/>
              </a:rPr>
              <a:t> </a:t>
            </a:r>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0" y="3396242"/>
            <a:ext cx="9905999" cy="104503"/>
          </a:xfrm>
          <a:prstGeom prst="rect">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dirty="0"/>
          </a:p>
        </p:txBody>
      </p:sp>
      <p:sp>
        <p:nvSpPr>
          <p:cNvPr id="7" name="Text Box 3"/>
          <p:cNvSpPr txBox="1">
            <a:spLocks noChangeArrowheads="1"/>
          </p:cNvSpPr>
          <p:nvPr/>
        </p:nvSpPr>
        <p:spPr bwMode="auto">
          <a:xfrm>
            <a:off x="0" y="2247837"/>
            <a:ext cx="9905999" cy="1200329"/>
          </a:xfrm>
          <a:prstGeom prst="rect">
            <a:avLst/>
          </a:prstGeom>
          <a:noFill/>
          <a:ln w="9525">
            <a:noFill/>
            <a:miter lim="800000"/>
            <a:headEnd/>
            <a:tailEnd/>
          </a:ln>
          <a:effectLst/>
        </p:spPr>
        <p:txBody>
          <a:bodyPr wrap="square">
            <a:spAutoFit/>
          </a:bodyPr>
          <a:lstStyle/>
          <a:p>
            <a:pPr algn="ctr">
              <a:defRPr/>
            </a:pP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of</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Open</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&amp;</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Big</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Data</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ctr">
              <a:defRPr/>
            </a:pP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for</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Regional</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a:latin typeface="Arial Unicode MS" panose="020B0604020202020204" pitchFamily="50" charset="-128"/>
                <a:ea typeface="Arial Unicode MS" panose="020B0604020202020204" pitchFamily="50" charset="-128"/>
                <a:cs typeface="Arial Unicode MS" panose="020B0604020202020204" pitchFamily="50" charset="-128"/>
              </a:rPr>
              <a:t>V</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italization</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in</a:t>
            </a:r>
            <a:r>
              <a:rPr lang="ja-JP" altLang="en-US" sz="3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3600" dirty="0" smtClean="0">
                <a:latin typeface="Arial Unicode MS" panose="020B0604020202020204" pitchFamily="50" charset="-128"/>
                <a:ea typeface="Arial Unicode MS" panose="020B0604020202020204" pitchFamily="50" charset="-128"/>
                <a:cs typeface="Arial Unicode MS" panose="020B0604020202020204" pitchFamily="50" charset="-128"/>
              </a:rPr>
              <a:t>Japan</a:t>
            </a:r>
            <a:endParaRPr lang="en-US" altLang="ja-JP" sz="3600" dirty="0" smtClean="0">
              <a:latin typeface="HGP創英角ｺﾞｼｯｸUB" panose="020B0900000000000000" pitchFamily="50" charset="-128"/>
              <a:ea typeface="HGP創英角ｺﾞｼｯｸUB" panose="020B0900000000000000" pitchFamily="50" charset="-128"/>
            </a:endParaRPr>
          </a:p>
        </p:txBody>
      </p:sp>
      <p:pic>
        <p:nvPicPr>
          <p:cNvPr id="8" name="図 7" descr="マーク.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41674" y="115580"/>
            <a:ext cx="1063854" cy="1445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3604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5416283" y="6599815"/>
            <a:ext cx="3903633" cy="297517"/>
          </a:xfrm>
          <a:prstGeom prst="rect">
            <a:avLst/>
          </a:prstGeom>
        </p:spPr>
        <p:txBody>
          <a:bodyPr wrap="none">
            <a:spAutoFit/>
          </a:bodyPr>
          <a:lstStyle/>
          <a:p>
            <a:pPr lvl="0" algn="ctr">
              <a:lnSpc>
                <a:spcPts val="1600"/>
              </a:lnSpc>
              <a:spcBef>
                <a:spcPts val="600"/>
              </a:spcBef>
            </a:pPr>
            <a:r>
              <a:rPr lang="ja-JP" altLang="en-US" sz="1000" dirty="0" smtClean="0">
                <a:solidFill>
                  <a:prstClr val="black"/>
                </a:solidFill>
                <a:latin typeface="Calibri"/>
                <a:ea typeface="ＭＳ Ｐゴシック"/>
              </a:rPr>
              <a:t>＊</a:t>
            </a:r>
            <a:r>
              <a:rPr lang="en-US" altLang="ja-JP" sz="800" dirty="0" smtClean="0">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Excerpt from “Research on ICT Utilization in Regions in Japan”</a:t>
            </a:r>
            <a:r>
              <a:rPr lang="ja-JP" altLang="en-US" sz="1000" dirty="0">
                <a:solidFill>
                  <a:prstClr val="black"/>
                </a:solidFill>
                <a:latin typeface="Calibri"/>
                <a:ea typeface="ＭＳ Ｐゴシック"/>
              </a:rPr>
              <a:t> </a:t>
            </a:r>
            <a:r>
              <a:rPr lang="en-US" altLang="ja-JP" sz="1000" dirty="0" smtClean="0">
                <a:solidFill>
                  <a:prstClr val="black"/>
                </a:solidFill>
                <a:latin typeface="Calibri"/>
                <a:ea typeface="ＭＳ Ｐゴシック"/>
              </a:rPr>
              <a:t>MOIAC, 2014</a:t>
            </a:r>
            <a:endParaRPr lang="ja-JP" altLang="en-US" sz="1000" dirty="0">
              <a:solidFill>
                <a:prstClr val="black"/>
              </a:solidFill>
              <a:latin typeface="Calibri"/>
              <a:ea typeface="ＭＳ Ｐゴシック"/>
            </a:endParaRPr>
          </a:p>
        </p:txBody>
      </p:sp>
      <p:sp>
        <p:nvSpPr>
          <p:cNvPr id="4" name="テキスト ボックス 3"/>
          <p:cNvSpPr txBox="1"/>
          <p:nvPr/>
        </p:nvSpPr>
        <p:spPr>
          <a:xfrm>
            <a:off x="128464" y="-27384"/>
            <a:ext cx="9433048" cy="400110"/>
          </a:xfrm>
          <a:prstGeom prst="rect">
            <a:avLst/>
          </a:prstGeom>
          <a:noFill/>
        </p:spPr>
        <p:txBody>
          <a:bodyPr wrap="square" rtlCol="0">
            <a:spAutoFit/>
          </a:bodyPr>
          <a:lstStyle/>
          <a:p>
            <a:pPr algn="ctr"/>
            <a:r>
              <a:rPr lang="en-US" altLang="ja-JP" dirty="0" smtClean="0">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Approach to Open Data in the Government and Local Authorities in Japan</a:t>
            </a:r>
          </a:p>
        </p:txBody>
      </p:sp>
      <p:grpSp>
        <p:nvGrpSpPr>
          <p:cNvPr id="2" name="グループ化 1"/>
          <p:cNvGrpSpPr/>
          <p:nvPr/>
        </p:nvGrpSpPr>
        <p:grpSpPr>
          <a:xfrm>
            <a:off x="267136" y="597538"/>
            <a:ext cx="9360022" cy="1800200"/>
            <a:chOff x="267136" y="1844824"/>
            <a:chExt cx="9360022" cy="1860207"/>
          </a:xfrm>
        </p:grpSpPr>
        <p:sp>
          <p:nvSpPr>
            <p:cNvPr id="17" name="角丸四角形 16"/>
            <p:cNvSpPr/>
            <p:nvPr/>
          </p:nvSpPr>
          <p:spPr>
            <a:xfrm>
              <a:off x="267136" y="2045144"/>
              <a:ext cx="9360022" cy="1659887"/>
            </a:xfrm>
            <a:prstGeom prst="roundRect">
              <a:avLst>
                <a:gd name="adj" fmla="val 8010"/>
              </a:avLst>
            </a:prstGeom>
            <a:solidFill>
              <a:schemeClr val="bg1"/>
            </a:solidFill>
            <a:ln w="38100">
              <a:solidFill>
                <a:srgbClr val="D60093"/>
              </a:solidFill>
            </a:ln>
          </p:spPr>
          <p:style>
            <a:lnRef idx="0">
              <a:schemeClr val="accent3"/>
            </a:lnRef>
            <a:fillRef idx="3">
              <a:schemeClr val="accent3"/>
            </a:fillRef>
            <a:effectRef idx="3">
              <a:schemeClr val="accent3"/>
            </a:effectRef>
            <a:fontRef idx="minor">
              <a:schemeClr val="lt1"/>
            </a:fontRef>
          </p:style>
          <p:txBody>
            <a:bodyPr lIns="108000" tIns="144000" rIns="108000" bIns="72000" anchor="t"/>
            <a:lstStyle/>
            <a:p>
              <a:pPr marL="324000" indent="-324000" algn="just" fontAlgn="auto">
                <a:lnSpc>
                  <a:spcPts val="100"/>
                </a:lnSpc>
                <a:spcBef>
                  <a:spcPts val="600"/>
                </a:spcBef>
                <a:spcAft>
                  <a:spcPts val="0"/>
                </a:spcAft>
              </a:pPr>
              <a:endParaRPr lang="en-US" altLang="ja-JP" sz="1000" dirty="0" smtClean="0">
                <a:ln w="1905"/>
                <a:solidFill>
                  <a:prstClr val="black"/>
                </a:solidFill>
                <a:latin typeface="ＭＳ Ｐゴシック"/>
              </a:endParaRPr>
            </a:p>
            <a:p>
              <a:pPr marL="324000" indent="-324000" algn="just" fontAlgn="auto">
                <a:lnSpc>
                  <a:spcPts val="1700"/>
                </a:lnSpc>
                <a:spcBef>
                  <a:spcPts val="600"/>
                </a:spcBef>
                <a:spcAft>
                  <a:spcPts val="0"/>
                </a:spcAft>
              </a:pPr>
              <a:r>
                <a:rPr lang="ja-JP" altLang="en-US" sz="1400" dirty="0" smtClean="0">
                  <a:ln w="1905"/>
                  <a:solidFill>
                    <a:prstClr val="black"/>
                  </a:solidFill>
                  <a:latin typeface="ＭＳ Ｐゴシック"/>
                </a:rPr>
                <a:t>○</a:t>
              </a:r>
              <a:r>
                <a:rPr lang="ja-JP" altLang="en-US" sz="1600" dirty="0" smtClean="0">
                  <a:ln w="1905"/>
                  <a:solidFill>
                    <a:prstClr val="black"/>
                  </a:solidFill>
                  <a:latin typeface="ＭＳ Ｐゴシック"/>
                </a:rPr>
                <a:t>　</a:t>
              </a:r>
              <a:r>
                <a:rPr lang="en-US" altLang="ja-JP" sz="14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In June 2014, the concrete targets regarding open data, namely “Realization of the World’s Top Level </a:t>
              </a:r>
              <a:r>
                <a:rPr lang="en-US" altLang="ja-JP" sz="14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Contents of Open </a:t>
              </a:r>
              <a:r>
                <a:rPr lang="en-US" altLang="ja-JP" sz="14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Public Data (more than 10, 000 data sets) within the Fiscal 2015” and “Inauguration of Full-Scale Operation of a Data Catalogue Site in the Fiscal 2014” were proclaimed in the “Declaration of Creation of the World’s Cutting-Edge Information Technology State (Rev.)” in the “Japan Revitalization Strategy (Rev. 2014)”</a:t>
              </a:r>
              <a:r>
                <a:rPr lang="en-US" altLang="ja-JP" sz="1400" dirty="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14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324000" indent="-324000" fontAlgn="auto">
                <a:lnSpc>
                  <a:spcPts val="1700"/>
                </a:lnSpc>
                <a:spcBef>
                  <a:spcPts val="600"/>
                </a:spcBef>
                <a:spcAft>
                  <a:spcPts val="0"/>
                </a:spcAft>
              </a:pPr>
              <a:r>
                <a:rPr lang="ja-JP" altLang="en-US" sz="1400" dirty="0" smtClean="0">
                  <a:ln w="1905"/>
                  <a:solidFill>
                    <a:prstClr val="black"/>
                  </a:solidFill>
                  <a:latin typeface="ＭＳ Ｐゴシック"/>
                </a:rPr>
                <a:t>○</a:t>
              </a:r>
              <a:r>
                <a:rPr lang="ja-JP" altLang="en-US" sz="1600" dirty="0" smtClean="0">
                  <a:ln w="1905"/>
                  <a:solidFill>
                    <a:prstClr val="black"/>
                  </a:solidFill>
                  <a:latin typeface="ＭＳ Ｐゴシック"/>
                </a:rPr>
                <a:t> </a:t>
              </a:r>
              <a:r>
                <a:rPr lang="en-US" altLang="ja-JP" sz="14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Hence, the full-scale operation of the government’s data catalogue site “DATA.GO.JP” started in October 2014, and the  data set volume has already reached 14,731 sets in September 2015.</a:t>
              </a:r>
              <a:endParaRPr lang="en-US" altLang="ja-JP" sz="1400" dirty="0">
                <a:ln w="1905"/>
                <a:solidFill>
                  <a:prstClr val="black"/>
                </a:solidFill>
                <a:latin typeface="ＭＳ Ｐゴシック"/>
              </a:endParaRPr>
            </a:p>
          </p:txBody>
        </p:sp>
        <p:sp>
          <p:nvSpPr>
            <p:cNvPr id="18" name="角丸四角形 17"/>
            <p:cNvSpPr/>
            <p:nvPr/>
          </p:nvSpPr>
          <p:spPr>
            <a:xfrm>
              <a:off x="415485" y="1844824"/>
              <a:ext cx="2881338" cy="360000"/>
            </a:xfrm>
            <a:prstGeom prst="roundRect">
              <a:avLst/>
            </a:prstGeom>
            <a:solidFill>
              <a:srgbClr val="FD39D8"/>
            </a:solidFill>
            <a:ln w="38100">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 rIns="36000" rtlCol="0" anchor="ctr"/>
            <a:lstStyle/>
            <a:p>
              <a:pPr fontAlgn="auto">
                <a:spcBef>
                  <a:spcPts val="0"/>
                </a:spcBef>
                <a:spcAft>
                  <a:spcPts val="0"/>
                </a:spcAft>
                <a:defRPr/>
              </a:pPr>
              <a:r>
                <a:rPr kumimoji="0" lang="en-US" altLang="ja-JP" sz="1400" kern="0" dirty="0" smtClean="0">
                  <a:solidFill>
                    <a:prstClr val="white"/>
                  </a:solidFill>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1.  Government’s Approach</a:t>
              </a:r>
              <a:endParaRPr kumimoji="0" lang="en-US" altLang="ja-JP" sz="1600" kern="0" dirty="0" smtClean="0">
                <a:solidFill>
                  <a:prstClr val="white"/>
                </a:solidFill>
                <a:effectLst>
                  <a:outerShdw blurRad="38100" dist="38100" dir="2700000" algn="tl">
                    <a:srgbClr val="000000">
                      <a:alpha val="43137"/>
                    </a:srgbClr>
                  </a:outerShdw>
                </a:effectLst>
                <a:latin typeface="HGP教科書体" pitchFamily="18" charset="-128"/>
                <a:ea typeface="ＤＦ特太ゴシック体" pitchFamily="1" charset="-128"/>
              </a:endParaRPr>
            </a:p>
          </p:txBody>
        </p:sp>
      </p:grpSp>
      <p:grpSp>
        <p:nvGrpSpPr>
          <p:cNvPr id="3" name="グループ化 2"/>
          <p:cNvGrpSpPr/>
          <p:nvPr/>
        </p:nvGrpSpPr>
        <p:grpSpPr>
          <a:xfrm>
            <a:off x="272480" y="2498011"/>
            <a:ext cx="9360022" cy="1656184"/>
            <a:chOff x="272480" y="4437112"/>
            <a:chExt cx="9360022" cy="1478736"/>
          </a:xfrm>
        </p:grpSpPr>
        <p:sp>
          <p:nvSpPr>
            <p:cNvPr id="20" name="角丸四角形 19"/>
            <p:cNvSpPr/>
            <p:nvPr/>
          </p:nvSpPr>
          <p:spPr>
            <a:xfrm>
              <a:off x="272480" y="4637432"/>
              <a:ext cx="9360022" cy="1278416"/>
            </a:xfrm>
            <a:prstGeom prst="roundRect">
              <a:avLst>
                <a:gd name="adj" fmla="val 8010"/>
              </a:avLst>
            </a:prstGeom>
            <a:solidFill>
              <a:schemeClr val="bg1"/>
            </a:solidFill>
            <a:ln w="38100">
              <a:solidFill>
                <a:srgbClr val="0070C0"/>
              </a:solidFill>
            </a:ln>
          </p:spPr>
          <p:style>
            <a:lnRef idx="0">
              <a:schemeClr val="accent3"/>
            </a:lnRef>
            <a:fillRef idx="3">
              <a:schemeClr val="accent3"/>
            </a:fillRef>
            <a:effectRef idx="3">
              <a:schemeClr val="accent3"/>
            </a:effectRef>
            <a:fontRef idx="minor">
              <a:schemeClr val="lt1"/>
            </a:fontRef>
          </p:style>
          <p:txBody>
            <a:bodyPr lIns="108000" tIns="144000" rIns="108000" bIns="72000" anchor="t"/>
            <a:lstStyle/>
            <a:p>
              <a:pPr marL="324000" indent="-324000" algn="just" fontAlgn="auto">
                <a:lnSpc>
                  <a:spcPts val="100"/>
                </a:lnSpc>
                <a:spcBef>
                  <a:spcPts val="600"/>
                </a:spcBef>
                <a:spcAft>
                  <a:spcPts val="0"/>
                </a:spcAft>
              </a:pPr>
              <a:endParaRPr lang="en-US" altLang="ja-JP" sz="10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324000" indent="-324000" algn="just" fontAlgn="auto">
                <a:lnSpc>
                  <a:spcPts val="100"/>
                </a:lnSpc>
                <a:spcBef>
                  <a:spcPts val="600"/>
                </a:spcBef>
                <a:spcAft>
                  <a:spcPts val="0"/>
                </a:spcAft>
              </a:pPr>
              <a:endParaRPr lang="en-US" altLang="ja-JP" sz="10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324000" indent="-324000" fontAlgn="auto">
                <a:lnSpc>
                  <a:spcPts val="1700"/>
                </a:lnSpc>
                <a:spcBef>
                  <a:spcPts val="600"/>
                </a:spcBef>
                <a:spcAft>
                  <a:spcPts val="0"/>
                </a:spcAft>
              </a:pPr>
              <a:r>
                <a:rPr lang="ja-JP" altLang="en-US" sz="1400" dirty="0" smtClean="0">
                  <a:ln w="1905"/>
                  <a:solidFill>
                    <a:prstClr val="black"/>
                  </a:solidFill>
                  <a:latin typeface="+mj-ea"/>
                  <a:ea typeface="+mj-ea"/>
                  <a:cs typeface="Arial Unicode MS" panose="020B0604020202020204" pitchFamily="50" charset="-128"/>
                </a:rPr>
                <a:t>○</a:t>
              </a:r>
              <a:r>
                <a:rPr lang="ja-JP" altLang="en-US" sz="16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Local authorities enthusiastic about open data have been on the rise, and as many as some 180 authorities  are currently working for the promotion of open data. </a:t>
              </a:r>
              <a:endParaRPr lang="en-US" altLang="ja-JP" sz="1400" dirty="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324000" indent="-324000" fontAlgn="auto">
                <a:lnSpc>
                  <a:spcPts val="1700"/>
                </a:lnSpc>
                <a:spcBef>
                  <a:spcPts val="600"/>
                </a:spcBef>
                <a:spcAft>
                  <a:spcPts val="0"/>
                </a:spcAft>
              </a:pPr>
              <a:r>
                <a:rPr lang="ja-JP" altLang="en-US" sz="1400" dirty="0" smtClean="0">
                  <a:ln w="1905"/>
                  <a:solidFill>
                    <a:prstClr val="black"/>
                  </a:solidFill>
                  <a:latin typeface="+mn-ea"/>
                  <a:cs typeface="Arial Unicode MS" panose="020B0604020202020204" pitchFamily="50" charset="-128"/>
                </a:rPr>
                <a:t>○</a:t>
              </a:r>
              <a:r>
                <a:rPr lang="ja-JP" altLang="en-US" sz="16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A number of local authorities including cities of Yokohama, Chiba, and </a:t>
              </a:r>
              <a:r>
                <a:rPr lang="en-US" altLang="ja-JP" sz="1600" dirty="0" err="1"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Sabae</a:t>
              </a:r>
              <a:r>
                <a:rPr lang="en-US" altLang="ja-JP" sz="1600" dirty="0" smtClean="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 have already set up their own data portal sites for making their data open to citizens. </a:t>
              </a:r>
              <a:endParaRPr lang="en-US" altLang="ja-JP" sz="1050" dirty="0">
                <a:ln w="1905"/>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1" name="角丸四角形 20"/>
            <p:cNvSpPr/>
            <p:nvPr/>
          </p:nvSpPr>
          <p:spPr>
            <a:xfrm>
              <a:off x="420823" y="4437112"/>
              <a:ext cx="3986116" cy="360000"/>
            </a:xfrm>
            <a:prstGeom prst="roundRect">
              <a:avLst/>
            </a:prstGeom>
            <a:solidFill>
              <a:srgbClr val="00B0F0"/>
            </a:solidFill>
            <a:ln w="38100">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 rIns="36000" rtlCol="0" anchor="ctr"/>
            <a:lstStyle/>
            <a:p>
              <a:pPr fontAlgn="auto">
                <a:spcBef>
                  <a:spcPts val="0"/>
                </a:spcBef>
                <a:spcAft>
                  <a:spcPts val="0"/>
                </a:spcAft>
                <a:defRPr/>
              </a:pPr>
              <a:r>
                <a:rPr kumimoji="0" lang="en-US" altLang="ja-JP" sz="1400" kern="0" dirty="0" smtClean="0">
                  <a:solidFill>
                    <a:prstClr val="white"/>
                  </a:solidFill>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2.  Local Authorities’ Approach</a:t>
              </a:r>
              <a:endParaRPr kumimoji="0" lang="en-US" altLang="ja-JP" sz="1600" kern="0" dirty="0" smtClean="0">
                <a:solidFill>
                  <a:prstClr val="white"/>
                </a:solidFill>
                <a:effectLst>
                  <a:outerShdw blurRad="38100" dist="38100" dir="2700000" algn="tl">
                    <a:srgbClr val="000000">
                      <a:alpha val="43137"/>
                    </a:srgbClr>
                  </a:outerShdw>
                </a:effectLst>
                <a:latin typeface="HGP教科書体" pitchFamily="18" charset="-128"/>
                <a:ea typeface="ＤＦ特太ゴシック体" pitchFamily="1" charset="-128"/>
              </a:endParaRPr>
            </a:p>
          </p:txBody>
        </p:sp>
      </p:grpSp>
      <p:sp>
        <p:nvSpPr>
          <p:cNvPr id="11" name="正方形/長方形 10"/>
          <p:cNvSpPr/>
          <p:nvPr/>
        </p:nvSpPr>
        <p:spPr>
          <a:xfrm>
            <a:off x="-114300" y="426860"/>
            <a:ext cx="10096500" cy="49817"/>
          </a:xfrm>
          <a:prstGeom prst="rect">
            <a:avLst/>
          </a:prstGeom>
          <a:solidFill>
            <a:srgbClr val="FF99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dirty="0">
              <a:solidFill>
                <a:srgbClr val="FFFFFF"/>
              </a:solidFill>
            </a:endParaRPr>
          </a:p>
        </p:txBody>
      </p:sp>
      <p:sp>
        <p:nvSpPr>
          <p:cNvPr id="12" name="スライド番号プレースホルダー 5"/>
          <p:cNvSpPr txBox="1">
            <a:spLocks/>
          </p:cNvSpPr>
          <p:nvPr/>
        </p:nvSpPr>
        <p:spPr>
          <a:xfrm>
            <a:off x="9389958" y="33886"/>
            <a:ext cx="469118" cy="365125"/>
          </a:xfrm>
          <a:prstGeom prst="rect">
            <a:avLst/>
          </a:prstGeom>
          <a:gradFill>
            <a:gsLst>
              <a:gs pos="0">
                <a:schemeClr val="accent6">
                  <a:lumMod val="75000"/>
                </a:schemeClr>
              </a:gs>
              <a:gs pos="80000">
                <a:schemeClr val="accent6">
                  <a:lumMod val="40000"/>
                  <a:lumOff val="60000"/>
                </a:schemeClr>
              </a:gs>
              <a:gs pos="100000">
                <a:schemeClr val="accent6">
                  <a:lumMod val="20000"/>
                  <a:lumOff val="80000"/>
                </a:schemeClr>
              </a:gs>
            </a:gsLst>
          </a:gradFill>
          <a:ln w="9525" cap="flat" cmpd="sng" algn="ctr">
            <a:noFill/>
            <a:prstDash val="solid"/>
          </a:ln>
          <a:effectLst/>
          <a:scene3d>
            <a:camera prst="orthographicFront">
              <a:rot lat="0" lon="0" rev="0"/>
            </a:camera>
            <a:lightRig rig="chilly" dir="t">
              <a:rot lat="0" lon="0" rev="18480000"/>
            </a:lightRig>
          </a:scene3d>
          <a:sp3d prstMaterial="clear">
            <a:bevelT h="63500"/>
          </a:sp3d>
        </p:spPr>
        <p:style>
          <a:lnRef idx="1">
            <a:schemeClr val="accent3"/>
          </a:lnRef>
          <a:fillRef idx="3">
            <a:schemeClr val="accent3"/>
          </a:fillRef>
          <a:effectRef idx="2">
            <a:schemeClr val="accent3"/>
          </a:effectRef>
          <a:fontRef idx="minor">
            <a:schemeClr val="lt1"/>
          </a:fontRef>
        </p:style>
        <p:txBody>
          <a:bodyPr vert="horz" lIns="95691" tIns="47846" rIns="95691" bIns="47846"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fld id="{B92C5C9B-B9A1-4E91-AC8E-268A0F26E33A}" type="slidenum">
              <a:rPr lang="ja-JP" altLang="en-US" sz="1500">
                <a:solidFill>
                  <a:srgbClr val="F79646"/>
                </a:solidFill>
                <a:latin typeface="Impact" pitchFamily="34" charset="0"/>
              </a:rPr>
              <a:pPr algn="ctr"/>
              <a:t>1</a:t>
            </a:fld>
            <a:endParaRPr lang="ja-JP" altLang="en-US" sz="1500" dirty="0">
              <a:solidFill>
                <a:srgbClr val="F79646"/>
              </a:solidFill>
              <a:latin typeface="Impact" pitchFamily="34" charset="0"/>
            </a:endParaRPr>
          </a:p>
        </p:txBody>
      </p:sp>
      <p:pic>
        <p:nvPicPr>
          <p:cNvPr id="16"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7438" t="45485" r="6430" b="20402"/>
          <a:stretch/>
        </p:blipFill>
        <p:spPr bwMode="auto">
          <a:xfrm>
            <a:off x="-15550" y="4604278"/>
            <a:ext cx="4542417" cy="2017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正方形/長方形 18"/>
          <p:cNvSpPr/>
          <p:nvPr/>
        </p:nvSpPr>
        <p:spPr>
          <a:xfrm>
            <a:off x="610038" y="5229663"/>
            <a:ext cx="670554" cy="3564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9476" y="4622570"/>
            <a:ext cx="4525453" cy="2005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右矢印 25"/>
          <p:cNvSpPr/>
          <p:nvPr/>
        </p:nvSpPr>
        <p:spPr>
          <a:xfrm>
            <a:off x="4520952" y="5101194"/>
            <a:ext cx="868524" cy="864096"/>
          </a:xfrm>
          <a:prstGeom prst="rightArrow">
            <a:avLst/>
          </a:prstGeom>
          <a:solidFill>
            <a:srgbClr val="FFC000"/>
          </a:solidFill>
          <a:ln/>
        </p:spPr>
        <p:style>
          <a:lnRef idx="2">
            <a:schemeClr val="accent6"/>
          </a:lnRef>
          <a:fillRef idx="1">
            <a:schemeClr val="lt1"/>
          </a:fillRef>
          <a:effectRef idx="0">
            <a:schemeClr val="accent6"/>
          </a:effectRef>
          <a:fontRef idx="minor">
            <a:schemeClr val="dk1"/>
          </a:fontRef>
        </p:style>
        <p:txBody>
          <a:bodyPr wrap="square" lIns="0" tIns="36000" rIns="0" bIns="36000" rtlCol="0" anchor="ctr">
            <a:spAutoFit/>
          </a:bodyPr>
          <a:lstStyle/>
          <a:p>
            <a:pPr algn="ctr"/>
            <a:endParaRPr kumimoji="1" lang="ja-JP" altLang="en-US" sz="400" dirty="0">
              <a:latin typeface="HGPｺﾞｼｯｸE" pitchFamily="50" charset="-128"/>
              <a:ea typeface="HGPｺﾞｼｯｸE" pitchFamily="50" charset="-128"/>
            </a:endParaRPr>
          </a:p>
        </p:txBody>
      </p:sp>
      <p:sp>
        <p:nvSpPr>
          <p:cNvPr id="29" name="角丸四角形 28"/>
          <p:cNvSpPr/>
          <p:nvPr/>
        </p:nvSpPr>
        <p:spPr>
          <a:xfrm>
            <a:off x="2471682" y="4293096"/>
            <a:ext cx="4929590" cy="298122"/>
          </a:xfrm>
          <a:prstGeom prst="roundRect">
            <a:avLst/>
          </a:prstGeom>
          <a:gradFill>
            <a:gsLst>
              <a:gs pos="0">
                <a:schemeClr val="accent6">
                  <a:lumMod val="40000"/>
                  <a:lumOff val="60000"/>
                </a:schemeClr>
              </a:gs>
              <a:gs pos="50000">
                <a:schemeClr val="bg1"/>
              </a:gs>
              <a:gs pos="100000">
                <a:schemeClr val="accent6">
                  <a:lumMod val="40000"/>
                  <a:lumOff val="60000"/>
                </a:schemeClr>
              </a:gs>
            </a:gsLst>
            <a:lin ang="5400000" scaled="0"/>
          </a:gradFill>
          <a:ln w="57150">
            <a:solidFill>
              <a:schemeClr val="accent6">
                <a:lumMod val="75000"/>
              </a:schemeClr>
            </a:solidFill>
            <a:prstDash val="sysDot"/>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lnSpc>
                <a:spcPts val="1600"/>
              </a:lnSpc>
              <a:spcBef>
                <a:spcPts val="600"/>
              </a:spcBef>
            </a:pPr>
            <a:r>
              <a:rPr lang="en-US" altLang="ja-JP" sz="1400" smtClean="0">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Situation </a:t>
            </a:r>
            <a:r>
              <a:rPr lang="en-US" altLang="ja-JP" sz="1400" dirty="0" smtClean="0">
                <a:solidFill>
                  <a:prstClr val="black"/>
                </a:solidFill>
                <a:latin typeface="Arial Unicode MS" panose="020B0604020202020204" pitchFamily="50" charset="-128"/>
                <a:ea typeface="Arial Unicode MS" panose="020B0604020202020204" pitchFamily="50" charset="-128"/>
                <a:cs typeface="Arial Unicode MS" panose="020B0604020202020204" pitchFamily="50" charset="-128"/>
              </a:rPr>
              <a:t>of Open Data Activities of Local Authorities</a:t>
            </a:r>
            <a:r>
              <a:rPr lang="ja-JP" altLang="en-US" sz="1600" dirty="0" smtClean="0">
                <a:solidFill>
                  <a:prstClr val="black"/>
                </a:solidFill>
              </a:rPr>
              <a:t>　　　　　　　　　　　　　　　　　　　　　　　　　　　　　　　　　　　　　　</a:t>
            </a:r>
            <a:endParaRPr lang="ja-JP" altLang="en-US" sz="1000" dirty="0">
              <a:solidFill>
                <a:prstClr val="black"/>
              </a:solidFill>
            </a:endParaRPr>
          </a:p>
        </p:txBody>
      </p:sp>
      <p:sp>
        <p:nvSpPr>
          <p:cNvPr id="30" name="正方形/長方形 29"/>
          <p:cNvSpPr/>
          <p:nvPr/>
        </p:nvSpPr>
        <p:spPr>
          <a:xfrm>
            <a:off x="1258110" y="5229872"/>
            <a:ext cx="670554" cy="3564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1" name="正方形/長方形 30"/>
          <p:cNvSpPr/>
          <p:nvPr/>
        </p:nvSpPr>
        <p:spPr>
          <a:xfrm>
            <a:off x="5988492" y="5252350"/>
            <a:ext cx="670554" cy="3362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2" name="正方形/長方形 31"/>
          <p:cNvSpPr/>
          <p:nvPr/>
        </p:nvSpPr>
        <p:spPr>
          <a:xfrm>
            <a:off x="6659046" y="5252350"/>
            <a:ext cx="613450" cy="33621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Tree>
    <p:extLst>
      <p:ext uri="{BB962C8B-B14F-4D97-AF65-F5344CB8AC3E}">
        <p14:creationId xmlns:p14="http://schemas.microsoft.com/office/powerpoint/2010/main" val="22643057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round/>
          <a:headEnd/>
          <a:tailEnd/>
        </a:ln>
      </a:spPr>
      <a:bodyPr tIns="0" bIns="0" anchor="ctr"/>
      <a:lstStyle>
        <a:defPPr fontAlgn="auto">
          <a:spcBef>
            <a:spcPts val="0"/>
          </a:spcBef>
          <a:spcAft>
            <a:spcPts val="0"/>
          </a:spcAft>
          <a:defRPr sz="1100" dirty="0" smtClean="0">
            <a:solidFill>
              <a:prstClr val="black"/>
            </a:solidFill>
            <a:latin typeface="ＭＳ Ｐゴシック"/>
            <a:ea typeface="ＭＳ Ｐゴシック"/>
          </a:defRPr>
        </a:defPPr>
      </a:lstStyle>
    </a:spDef>
  </a:objectDefaults>
  <a:extraClrSchemeLst/>
</a:theme>
</file>

<file path=ppt/theme/theme2.xml><?xml version="1.0" encoding="utf-8"?>
<a:theme xmlns:a="http://schemas.openxmlformats.org/drawingml/2006/main" name="3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none" lIns="91406" tIns="45704" rIns="91406" bIns="45704" rtlCol="0">
        <a:spAutoFit/>
      </a:bodyPr>
      <a:lstStyle>
        <a:defPPr>
          <a:defRPr kumimoji="1" b="0" dirty="0" smtClean="0"/>
        </a:defPPr>
      </a:lstStyle>
    </a:txDef>
  </a:objectDefaults>
  <a:extraClrSchemeLst/>
</a:theme>
</file>

<file path=ppt/theme/theme4.xml><?xml version="1.0" encoding="utf-8"?>
<a:theme xmlns:a="http://schemas.openxmlformats.org/drawingml/2006/main" name="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Words>
  <Application>Microsoft Office PowerPoint</Application>
  <PresentationFormat>A4 210 x 297 mm</PresentationFormat>
  <Paragraphs>21</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2</vt:i4>
      </vt:variant>
    </vt:vector>
  </HeadingPairs>
  <TitlesOfParts>
    <vt:vector size="17" baseType="lpstr">
      <vt:lpstr>Arial Unicode MS</vt:lpstr>
      <vt:lpstr>ＤＦ特太ゴシック体</vt:lpstr>
      <vt:lpstr>HGPｺﾞｼｯｸE</vt:lpstr>
      <vt:lpstr>HGP教科書体</vt:lpstr>
      <vt:lpstr>HGP創英角ｺﾞｼｯｸUB</vt:lpstr>
      <vt:lpstr>ＭＳ Ｐゴシック</vt:lpstr>
      <vt:lpstr>ＭＳ Ｐ明朝</vt:lpstr>
      <vt:lpstr>Arial</vt:lpstr>
      <vt:lpstr>Calibri</vt:lpstr>
      <vt:lpstr>Impact</vt:lpstr>
      <vt:lpstr>Wingdings</vt:lpstr>
      <vt:lpstr>2_デザインの設定</vt:lpstr>
      <vt:lpstr>34_Office ​​テーマ</vt:lpstr>
      <vt:lpstr>CIO室テンプレート</vt:lpstr>
      <vt:lpstr>F_Tool_2_JA_R</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2012-07-26T12:48:06Z</dcterms:created>
  <dcterms:modified xsi:type="dcterms:W3CDTF">2016-02-23T13:46:38Z</dcterms:modified>
</cp:coreProperties>
</file>